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 Лондон. «Мексиканец»: борьба, честь и сила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мужестве, долге и цене победы.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появился в эпоху революционных перемен в Мексике и интереса к сильному человеку в испытании. Джек Лондон показывает, как в трудных обстоятельствах проверяются воля, риск и верность идее.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 Лондон — американский писатель, живший в 1876–1916 годах. Его произведения часто рассказывают о борьбе человека с суровой природой, бедностью и опасностью.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характерны быстрый сюжет, напряжённые конфликты и герои, которые вынуждены принимать трудные решения. Через действие раскрываются их характер и убеждения.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«Мексиканце» эти черты особенно заметны: молодой революционер проходит испытание боем и показывает, что внутренняя стойкость важнее громких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 Лондон как писатель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чувствуется время революции, когда жизнь людей была связана с опасностью, тайной и постоянным напряжением. Борьба идёт не только на улице, но и за право на будущее.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резкое неравенство: рядом с бедностью и насилием существует мир силы и власти. Такой фон делает поступки героя особенно значимыми и убедительными.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начала XX века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401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Фелипе Ривера — главный герой рассказа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Фелипе не любит говорить о себе и почти не открывает чувств. Его характер заметен не в словах, а в поступках, которые сразу показывают внутреннюю твёрдость.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идёт к цели без колебаний и умеет выдерживать давление. Даже в трудных поединках герой не отступает и сохраняет собранность до конца.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делу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Фелипе бокс — не самоцель, а способ помочь революции. Он ставит общее дело выше личной выгоды и действует ради других.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духом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проявляется в терпении, самоконтроле и готовности рисковать собой. Именно духовная стойкость помогает ему пройти через испытания.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раскрыть, как личный успех героя подчинён большой цели.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и обстоятельства работают на одну мысль: личная победа важна только тогда, когда она помогает общему делу.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Джека Лондона «Мексиканец»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рассказа показывает, как тайна постепенно превращается в открытое испытание.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сюжета: путь Фелипе к решающему бою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вместе с тем, как герой приближается к решающему бою и рискует не только успехом, но и судьбой общего дела.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чёткую кульминацию в финале: максимальное напряжение связано с боем, а затем быстро сменяется разрядкой.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«Мексиканец»; аналитическая оценка последовательности событий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напряжения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и самоотверженности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честь связана не с наградой и не с известностью. Она проявляется в верности убеждениям, когда человек выбирает трудный путь ради других, а не ради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Фелипе действует тихо и настойчиво, потому что понимает цену своего участия. Его победы становятся не личным триумфом, а поддержкой для тех, кто борется за свободу.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Самоотверженность героя особенно заметна в том, что он принимает риск как часть долга. Такой выбор делает его образ сильным и по-настоящему благородным.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поединок в рассказе проверяет не только мышцы, но и выдержку. Фелипе нужно сохранять спокойствие, когда ситуация становится опасной и непредсказуемой.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помогает герою выдерживать тяжёлые раунды и не терять цель. Он действует точно и собранно, будто каждый удар должен приблизить его к общей победе.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тоже становится частью силы. Фелипе не ищет лёгкого пути и принимает трудности как необходимую ступень к важному результату.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 показывает, что настоящий успех рождается из внутренней стойкости. Именно она делает героя победителем даже раньше, чем объявлен итог боя.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 как испытание характера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победы важны лишь постольку, поскольку помогают революционному делу и поддерживают борьбу товарищей.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личный успех полностью подчинён общей задаче, поэтому спортивная победа получает нравственный смысл.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Джека Лондона «Мексиканец»; авторская интерпретация сюжета,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выгода и общественная цель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строит рассказ на коротких сценах и точных действиях, поэтому события разворачиваются стремительно. Каждая деталь боя работает на ощущение риска и внутренней собранности героя.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реплики Фелипе звучат особенно выразительно на фоне шума ринга и толпы. Контраст между внешней бурей и внутренним спокойствием усиливает драматизм повествования.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рассказа: краткость, динамика, напряжение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Ман делает рассказ понятным русскому читателю и сохраняет главное: напряжённый ритм боёв, ясность сюжета и героическую интонацию оригинала.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перевод передаёт характер Фелипе без лишнего украшательства. Его молчаливость, выдержка и сосредоточенность остаются убедительными и естественными.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такой перевод ценен точностью и простотой: он помогает следить за событиями и одновременно видеть нравственный смысл поступков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Ман и его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качества помогают переводу сохранять смысл, темп и интонацию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удерживает не только сюжет, но и стиль: лаконичность, напряжение и внутреннюю силу героя.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сопоставлению с оригинальным текстом Д. Лондона и переводом Н. Ман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Н. Ман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6499" y="1838326"/>
            <a:ext cx="419088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победы Фелипе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Выигранный бой становится знаком не личной славы, а подтверждением стойкости и правоты выбранного пути. Успех героя получает более высокий, нравственный смысл.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Фелипе побеждает не только благодаря удару, но и благодаря терпению, выдержке и умению не отступать. Его характер оказывается сильнее усталости и страха.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заработанный доллар работает на революцию и поддержку товарищей. Поэтому спортивный успех превращается в помощь другим, а не в личное достижение.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победа одного человека может поддержать многих. В этом заключается главный символ рассказа: вера в перемены и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подъём эмоций влияет не только сам бой, но и скрытая цель героя, которая делает каждое событие значимым.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приходится на решающий поединок: именно там достигается максимум напряжения и смысловой силы.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композиции и развитию конфликта в рассказе Д. Лондона «Мексиканец»; авторская интерпретация,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Лондон точно показывает ринг, свет, движения бойцов и реакцию зрителей. Эти детали не просто украшают сцену, а делают бой зримо ощутимым и напряжённым.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Описание усталости, боли и коротких взглядов помогает почувствовать цену победы. Благодаря таким штрихам герой выглядит живым, а происходящее — достоверным и суровым.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создающие впечатление реальности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поступки героя постепенно открывают его силу и верность цели.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Фелипе Риверы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Рассказ помогает обсудить выбор между личной выгодой и общим делом. Эта тема понятна подросткам, потому что связана с ответственностью, дружбой и верностью слову.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Фелипе показывает, что сила характера проявляется в действиях, а не в громких заявлениях. Такой образ учит сдержанности, настойчивости и уважению к труду.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Произведение сочетает приключенческий сюжет и серьёзный нравственный смысл. Поэтому читать его интересно, но при этом легко заметить важную жизненную мысль.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Рассказ развивает умение видеть в литературе не только события, но и внутренний мир человека. Это полезно для анализа героев и их поступков.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школьного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«Мексиканца»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Джека Лондона убеждает, что подлинная победа рождается из верности цели, выдержки и готовности служить общему делу, а перевод Н. Ман точно сохраняет этот смысл.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2026-05-22T12:34:30Z</dcterms:created>
  <dcterms:modified xsi:type="dcterms:W3CDTF">2026-05-22T12:34:30Z</dcterms:modified>
</cp:coreProperties>
</file>