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древности: как люди открывали мир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Мореплаватели, купцы и послы соединяли земли, находили новые пути и обогащали знания о планете.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древности отправлялись в путь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Туда везли товары, искали новые земли, решали споры и укрепляли связи. Путь лежал через моря, пустыни и горы, поэтому брали запасы и опирались на выносливость, знание дорог, солнце, звёзды и береговые ориентиры.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— мореплаватели Средиземного моря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жили на восточном берегу Средиземного моря и с X–VI веков до н. э. активно плавали между портами, превращая море в «дорогу».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перевозили кедр, пурпурные ткани, стекло и металл — редкие и дорогие вещи для разных городов.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основывали торговые поселения, а Карфаген стал самым известным. Их маршруты связывали Восточное и Западное Средиземноморье.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Пифей Массалийский и северные моря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Пифей искал Британию и олово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Пифей жил в IV веке до н. э. и из Массалии отправился к северным берегам, стремясь добраться до Британии. В своих сообщениях он передавал впечатления о холодных водах и долгих летних днях. Это помогло грекам представить северные земли и их ресурсы.
</a:t>
            </a:r>
            <a:endParaRPr lang="en-US" sz="1058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рассказывали записи путешественника
</a:t>
            </a:r>
            <a:endParaRPr lang="en-US" sz="1241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Пифей описывал не только погоду и море, но и места, где добывали олово, и особенности северной Европы. Его записи стали важным источником сведений для греков, которые раньше знали о тех краях очень мало. Так дальний путь превратился в знания.
</a:t>
            </a:r>
            <a:endParaRPr lang="en-US" sz="10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маршруты различались по рискам: морские плавания зависели от погоды, а караваны — от воды и расстояний до стоянок.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пути древних путешествий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путей формировала «карту обмена»: там, где путь был регулярным, быстрее появлялись новые товары и сведения о дальних странах.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исторические сведения (по описаниям античных и более поздних источников), без единого измеримого реестра длины и опасностей для каждой ветви.
</a:t>
            </a:r>
            <a:endParaRPr lang="en-US" sz="7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Македонский и новые земли на картах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334 год до н. э.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начался, и войско двинулось на Восток. Параллельно участники записывали наблюдения о местности, дорогах и населённых пунктах.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329–323 год до н. э.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Доходили до части Индии, а описания расширяли представления о народах и природе. После завершения походов эти знания шире использовались в образовании и путешествиях.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332–330-е годы до н. э.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включал Египет и дальнейшее движение через области Западной Азии. Собирались сведения о реках, горах и городах, которые встречались на пути.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Ганнон Карфагенский у берегов Африки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Ганнон — карфагенский мореплаватель; около V века до н. э. он исследовал западное побережье Африки. В рассказе встречаются сведения о больших реках, островах и необычных животных.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считают это плавание одним из самых ранних морских путешествий вдоль африканских берегов. Его описание помогало другим мореплавателям представлять дальние направления и особенности побережья.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205" y="1145300"/>
            <a:ext cx="281768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Пифей, Ганнон, Сюань Цзан и Марко Поло сравниваются по времени, маршруту, цели и тому, что их путешествия дали истории и географии.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известных путешественников древности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Пифей и Ганнон больше расширяли «морскую» картину мира, а Сюань Цзан и Марко Поло — «внутриматериковую»: дороги, города, обычаи и связи.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справки по биографиям из общеизвестных исторических источников (без единого авторского компилятора).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2971106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регионов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соединял Китай, Среднюю Азию, Персию и страны Средиземноморья. Это были не одна дорога, а множество направлений, по которым постоянно двигались караваны.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на пути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проходил через оазисы, пустыни и горные перевалы. Чтобы не сбиться с маршрута, караваны планировали остановки и учитывали, где можно пополнить воду и провиант.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 обмен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маршрутам перевозили шёлк, бумагу, специи, чай и стекло. Вместе с грузами путешественники привозили сведения о цене товаров, обычаях и новых рынках.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помогала распространять знания и изобретения, а также религиозные идеи. Поэтому путь менял не только экономику, но и мировоззрение людей.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— сеть дорог между Востоком и Западом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проходило дальнее путешествие в древности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обобщает типичную последовательность действий: от подготовки и выбора пути до передачи сведений по возвращении.
</a:t>
            </a:r>
            <a:endParaRPr lang="en-US" sz="11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Сюань Цзан — путешествие китайского монаха в Индию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задачей монаха было собирать книги и знания. По дороге он наблюдал, как устроены города и монастыри, как люди общаются, чем занимаются и какие обычаи соблюдают.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путевых записях Сюань Цзан описал дороги и маршруты, расстояния между местами, а также внешние приметы стран. Эти сведения помогали будущим путешественникам и учёным ориентироваться.
</a:t>
            </a:r>
            <a:endParaRPr lang="en-US" sz="1366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Сюань Цзан жил в VII веке и отправился из Китая в Индию. Его путь был не ради приключения, а ради учёбы: он хотел глубже понять буддизм и найти тексты.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Составленные им материалы стали важным источником по истории Азии. Они передают не только географию, но и повседневную жизнь народов, их традиции и устройство религиозных центров.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Марко Поло и рассказы о далёкой Азии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монгольские земли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Марко Поло путешествовал в XIII веке и оказался в Азии, в том числе в землях монголов и в Китае. Он описывал увиденное: как устроены города, как работают рынки, и чем привлекают дворцы. Его наблюдения помогали представлять картину мира дальше Европы.
</a:t>
            </a:r>
            <a:endParaRPr lang="en-US" sz="1063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 Китая и почему они важны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видел богатство и разные товары, включая предметы из шёлка и бумажные деньги. Его рассказы стали понятным «окном» для европейцев: они помогали воображать, как могут выглядеть дальние восточные страны, и что там ценят.
</a:t>
            </a:r>
            <a:endParaRPr lang="en-US" sz="11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 и специи выделялись особенно часто, потому что ценились не только как товар, но и как «признак дальних связей» между разными торговыми центрами.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путешественники привозили из дальних стран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набор наиболее востребованных категорий: товары дополнялись картами и знаниями. Это объясняет, почему путешествия влияли не только на торговлю, но и на представления о мире.
</a:t>
            </a:r>
            <a:endParaRPr lang="en-US" sz="1095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перечня из текста презентации (шёлк, специи, металлы, стекло, соль, благовония, карты, знания).
</a:t>
            </a:r>
            <a:endParaRPr lang="en-US" sz="9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88421"/>
            <a:ext cx="378000" cy="33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без GPS и спутников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днём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Ориентироваться по солнцу было возможно даже без приборов: по высоте светила и направлению его движения путешественники держали нужный курс и корректировали маршрут.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ночью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использовали созвездия: по их положению относительно сторон света определяли направление и сохраняли маршрут на протяжении долгих переходов.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море — ветры и течения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воде важны были не только берега, но и сила ветра, а также течения. Они могли ускорять судно или, наоборот, сбивать с пути.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— тропы и проводники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помогали караванные тропы, колодцы и рассказы проводников. Даже небольшая ошибка могла означать потерю дней и угрозу для людей и вьючных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карты мира и сведения путешественников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передавали картографам свои наблюдения: что они видели, какие есть расстояния и как устроены берега и дороги. Затем карты становились точнее, потому что в них добавляли новые детали.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и римляне лучше отображали берега Средиземного моря, а китайские учёные отмечали дороги, города и провинции. Карта превращалась в связку опыта, памяти и проверенных ориентиров.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45" y="1488200"/>
            <a:ext cx="3907504" cy="22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пути приносил свои риски: от природных условий до человеческих угроз. Долгие расстояния увеличивали шанс столкнуться сразу с несколькими опасностями.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древних путешествий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напрямую связаны с условиями маршрута: пустыня и море бьют природой, горы — холодом, дороги — людьми, а длительные переходы — здоровьем. Поэтому подготовка была частью путешествия.
</a:t>
            </a:r>
            <a:endParaRPr lang="en-US" sz="1096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опасностей из текста презентации (пустыни, моря, горы, разбойники, болезни).
</a:t>
            </a:r>
            <a:endParaRPr lang="en-US" sz="9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путешественники изменили жизнь разных народов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связывали страны и народы: одни приносили новости и товары, другие — практические сведения о маршрутах. Так расширялись торговые связи и становилось легче находить новые рынки.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дорогам распространялись не только вещи, но и идеи. Вместе с путешественниками переходили знания о ремёслах и постройке кораблей, а также способы счёта, письменные материалы и религиозные представления.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люди узнавали о других землях и понимали, что мир больше, чем их родная область. Это меняло представления о границах «известного» и подталкивало к новым путешествиям и исследованиям.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путешествие меняло мир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механизм, описанный в тексте презентации: от открытия пути к накоплению сведений и расширению связей.
</a:t>
            </a:r>
            <a:endParaRPr lang="en-US" sz="1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описания помогают изучать географию, климат, торговлю и жизнь народов. Многие маршруты по смыслу повторяются в более поздних перевозках и навигационных традициях.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 век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событиям этого времени относится путь Сюань Цзана, который показывает, как знания сохранялись и распространялись на больших расстояниях.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Сюань Цзане в VII веке (обобщённо по школьным учебным материалам и историческим справочникам).
</a:t>
            </a:r>
            <a:endParaRPr lang="en-US" sz="7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путешественники открывали мир для людей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путешественники расширили границы известного мира и связали разные континенты. Они усилили торговлю, помогли создавать карты и накапливать знания о природе и народах. Их опыт стал основой будущих открытий и изменил историю.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2026-05-12T22:41:42Z</dcterms:created>
  <dcterms:modified xsi:type="dcterms:W3CDTF">2026-05-12T22:41:42Z</dcterms:modified>
</cp:coreProperties>
</file>