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древние и необычные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зелёные растения с вайями и спорами, живущие в тени и влаге.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любят жить папоротники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особенно хорошо чувствуют себя там, где прохладно, сыро и нет палящего солнца: в лесах, у воды, в оврагах и других тенистых местах. Их густые листья делают такие уголки зелёными и живыми, почти как маленькие лесные тайники.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папоротник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папоротника удерживают растение в почве и помогают ему получать воду и нужные вещества. Без них даже самый красивый зелёный куст не смог бы расти и крепнуть.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 папоротника обычно скрыт или короткий, но именно он соединяет корни с листьями. По нему передвигаются вода и питательные вещества, которые нужны всему растению.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папоротника называют вайями. Они могут быть крупными, тонкими и сильно резными, словно зелёные перья, поэтому папоротник легко узнать даже издалека.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листья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вайи часто свёрнуты в тугую спираль, как маленькая пружинка или улитка. Потом они постепенно разворачиваются и становятся большими и красивыми.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папоротников нет цветов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у яблони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не образуют цветки, плоды и семена. Они относятся к споровым растениям, поэтому их размножение устроено совсем не так, как у яблони или одуванчика.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вместо семян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появляются крошечные лёгкие споры. Они похожи на пыль и могут разлетаться далеко, помогая растению расселяться в новые места.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способ жизни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цветов не делает папоротник простым. Наоборот, у него есть свой древний и очень интересный способ размножения, который работает уже миллионы лет.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круг папоротника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папоротник размножается с помощью спор и влаги.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запас на листе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Сорусы выглядят как маленькие коричневатые пятнышки или дорожки. Они спрятаны снизу, чтобы спорам было безопаснее созревать. Потом ветер подхватывает их и уносит в новые места.
</a:t>
            </a:r>
            <a:endParaRPr lang="en-US" sz="99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который помогает размножаться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папоротника лист нужен не только для красоты и зелёного наряда. На нём вызревают споры, а значит, именно вайя помогает растению продолжать свой древний жизненный круг.
</a:t>
            </a:r>
            <a:endParaRPr lang="en-US" sz="95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нижней стороне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перевернуть вайю, можно заметить аккуратные точки или полоски. Это маленькие группы мешочков со спорами. Когда они созревают, лист будто тихо выпускает лёгкую пыль в воздух.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споры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907" y="1692275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157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папоротникам нужна вода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для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мужским клеткам добраться до женских. Без влажной среды этот важный путь почти не работает, поэтому папоротники особенно любят сырые места.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чувствуют себя лучше там, где воздух мягкий и не слишком сухой. В такой обстановке их листья дольше остаются свежими и зелёными.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почва медленнее пересыхает, и папоротникам легче жить. Поэтому их часто можно увидеть в лесу, у ручьёв и в других влажных уголках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лесу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ковёр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деревьев папоротники часто растут густо и образуют мягкий зелёный ковёр. Такой покров делает лес похожим на прохладную комнату, только очень-очень большую.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вайи прикрывают землю от солнечных лучей. Благодаря этому почва сохнет медленнее, а растениям рядом становится легче пережить жаркие дни.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мелких жителей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зарослях папоротников прячутся насекомые и маленькие лесные животные. Им там удобно и спокойно, потому что густые листья скрывают от ветра и хищников.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после листопада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старые листья папоротника разлагаются, они возвращают в почву полезные вещества. Так лес получает новый запас питания для других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папоротников сквозь время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300 миллионов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уже росли на Земле задолго до динозавров. Это одни из самых древних растений, которые дошли до наших дней.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прошлое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древние папоротники были очень большими и даже напоминали деревья. Тогда на планете было тепло и влажно, а такие растения чувствовали себя отлично.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находят окаменелые папоротники и изучают их. По ним можно узнать, какой была Земля миллионы лет назад, и как менялся растительный мир.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Нефролепис часто живёт дома на подоконнике и радует мягкими длинными вайями. Он выглядит нарядно и свежо, если рядом не слишком жарко и не светит прямое солнце.
</a:t>
            </a:r>
            <a:endParaRPr lang="en-US" sz="819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зелёный друг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бывают совсем маленькими и очень крупными. У одних листья узкие, у других широкие и пушистые, поэтому каждый вид выглядит по-своему, почти как отдельный зелёный персонаж.
</a:t>
            </a:r>
            <a:endParaRPr lang="en-US" sz="74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крошек до пышных кустов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папоротник может выглядеть как большой пышный куст. Его вайи широко раскидываются в стороны, создавая зелёное укрытие для почвы и маленьких лесных жителей. Такой папоротник сразу бросается в глаза.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великан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бывают очень разными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которые живут дома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Нефролепис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 самых популярных комнатных папоротников. У него длинные ажурные вайи, а сам он хорошо чувствует себя на светлом подоконнике без прямых солнечных лучей и горячего воздуха от батареи.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Адиантум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Адиантум узнают по нежным, лёгким листьям, будто из зелёного кружева. Ему нравится мягкий рассеянный свет и повышенная влажность, поэтому он особенно красив в спокойной домашней обстановке.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Асплениум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асплениума вайи могут быть более широкими и плотными, чем у других папоротников. Такой цветок хорошо смотрится в комнате, если рядом нет сухого жаркого воздуха и почва остаётся слегка влажной.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4467" y="2190090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317" y="2190090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комнатным папоротником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должна быть слегка влажной, но без застоя воды. Если горшок залить, корни начнут страдать, а если пересушить землю, вайи быстро потеряют свежий вид.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Папоротнику лучше всего подходит полутень или рассеянный свет. Прямые солнечные лучи могут обжечь нежные листья, а в слишком тёмном месте растение будет расти медленнее.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полезно опрыскивать водой, особенно зимой, когда воздух в комнате становится сухим. Если влажности мало, кончики вайи могут подсыхать и темнеть, словно уставшие кисточки.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история уходит в далёкое прошлое, задолго до появления динозавров. Источник: Encyclopaedia Britannica, статья Fern.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Fern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27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 млн лет
</a:t>
            </a:r>
            <a:pPr algn="ctr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известны по окаменелостям, которые показывают, насколько древними являются эти растения.
</a:t>
            </a:r>
            <a:endParaRPr lang="en-US" sz="3427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животные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Уютное укрытие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вайи помогают маленьким обитателям спрятаться от солнца и ветра. В такой зелёной тени жуки, улитки и лягушки чувствуют себя спокойнее и безопаснее.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насекомых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папоротников удобно жить многим насекомым, потому что там влажно и прохладно. Заросли дают им пищу, укрытие и место, где можно переждать опасность.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помощник леса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не только красивы, но и делают лес удобнее для его жителей. Чем больше зелёных укрытий, тем легче маленьким животным найти безопасный уголок.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среди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тихую поляну, где листья папоротника шуршат в темноте. Между ними мерцают маленькие огоньки, похожие на светлячков, и весь лес кажется живым и немного сказочным. Именно такой образ часто появляется в легендах.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Секретный герой 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в историях нередко хранит тайну, как настоящий лесной страж. Его резные вайи, глубокая зелень и любовь к тенистым местам делают растение похожим на героя из старинной сказки.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лес и тайна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тёмном лесу папоротники кажутся особенно загадочными. Люди давно рассказывали легенду о цветке папоротника, который будто бы появляется только в самую волшебную ночь. В природе такого цветка не бывает, но сказка звучит очень красиво.
</a:t>
            </a:r>
            <a:endParaRPr lang="en-US" sz="84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сказках и легендах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папоротник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признаки папоротника: место роста, форму листьев, отсутствие цветов и семян, а также споры на нижней стороне вайи.
</a:t>
            </a:r>
            <a:endParaRPr lang="en-US" sz="952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папоротники полезны природе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влагу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заросли папоротников прикрывают землю от жаркого солнца. Под ними почва медленнее высыхает, а лес дольше остаётся свежим и влажным.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почву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папоротников помогают уменьшать размывание земли дождевой водой. Они словно зелёный щит, который бережёт лесную почву от лишнего смывания.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прохладу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папоротниковых местах воздух становится мягче и прохладнее. Это особенно важно летом, когда лесу нужна тень и спокойная влажная среда.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укрытие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папоротников прячутся насекомые, улитки и другие маленькие животные. Для них это удобный дом, где можно отдохнуть, переждать опасность и найти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повредить папоротникам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Вытаптывание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папоротникам часто ходят, их вайи ломаются и растение слабеет. После такого ему труднее расти, а молодым побегам — пробиваться к свету.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плохо переносят слишком сухие места. Без влаги их листья начинают подсыхать, а размножение становится трудным, потому что для него нужна вода.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сбор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лес, папоротникам негде жить. Их не стоит рвать или выкапывать без причины, ведь в природе каждое растение важно и для себя, и для соседей.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сажают в садах и выращивают в комнатах, потому что они создают ощущение свежести. Их пышные вайи украшают уголок так, будто там поселился маленький лес.
</a:t>
            </a:r>
            <a:endParaRPr lang="en-US" sz="841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Любимцы сада и дома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часто появляется в книгах, на открытках и в детских историях. Его форма сразу привлекает внимание: она спокойная, красивая и немного таинственная, как лес после дождя.
</a:t>
            </a:r>
            <a:endParaRPr lang="en-US" sz="78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для рисунков и сказок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папоротника листья похожи на тонкое кружево, и в этом его особая красота. Даже один кустик может выглядеть очень нарядно, будто кто-то аккуратно нарисовал на нём зелёный узор.
</a:t>
            </a:r>
            <a:endParaRPr lang="en-US" sz="786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узоры на листьях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папоротники нравятся людям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древняя зелёная тайна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удивительные растения без цветов и семян. Они украшают леса и дома, любят влагу и тень, а ещё помогают природе оставаться зелёной и живой.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2026-05-26T05:14:12Z</dcterms:created>
  <dcterms:modified xsi:type="dcterms:W3CDTF">2026-05-26T05:14:12Z</dcterms:modified>
</cp:coreProperties>
</file>