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царства Растения: разнообразие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Растения — фотосинтезирующие организмы с огромным разнообразием форм.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природе и жизни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кислород, формируют пищевые цепи, регулируют климат и обеспечивают фундаментальные ресурсы для людей и животных.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Водоросли: разнообразие и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без корней и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наземных растений, водоросли не имеют настоящих корней, стеблей и листьев, что позволяет им эффективно жить в водной среде.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фотосинтезирующие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одни из первых растений на Земле. Они бывают одноклеточными, нитчатыми и многоклеточными, обитают в воде и используют хлорофилл для фотосинтеза.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снабжают большую часть кислорода и поддерживают водные экосистемы, являясь основой пищевых цепей.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океанографических исследований,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атмосферного кислорода производится благодаря водорослям, формируя фундамент для жизни на планете.
</a:t>
            </a:r>
            <a:endParaRPr lang="en-US" sz="13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Мхи: отличительные признаки и виды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среда обитания мхов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небольшие наземные растения с листовидными пластинками и ризоидами вместо корней, предпочитают влажные места, образуют плотные ковры.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мхов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и сфагнум — популярные виды мхов, они играют важную роль в экосистемах болот и лесов, участвуя в накоплении влаги.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мхов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гаметофита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зеленое растение развивается из споры и несет органы размножения — антеридии и архегонии.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перемещаются к яйцеклетке только при наличии воды, что обеспечивает половое размножение.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спорофита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образуется спорофит — коробочка на ножке, которая продуцирует споры.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разлетаются ветром и водой, давая начало новым гаметофитам, замыкая цикл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Папоротникообразные: характеристика и виды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травянистые и древовидные папоротники, они предпочитают влажные, тенистые места, часто встречаются в лесах и на болотах.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корни, стебли и характерные большие листья — вайи, что отличает их от мхов и водорослей.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среда папоротников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размножаются спорами, которые образуются на нижней поверхности листьев, обеспечивая их рассев и рост.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развития папоротникам необходимы влажные и тенистые условия, которые сохраняют их жизнеспособность.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относятся к древним растениям, существовавшим ещё во времена динозавров, что свидетельствует о их устойчивости.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численность видов в отделах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самым большим видовым разнообразием, превосходя остальные отделы в разы.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эволюционные преимущества покрытосеменных обеспечили их доминирование в растительном мире.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2024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Хвощи и Плауны: строение и экология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хвощей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членистые стебли с мелкими листьями, а на корнях образуются клубеньки, что помогает им лучше усваивать питательные вещества.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местообитание плаунов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отличаются ползучим стеблем и чешуевидными листьями, предпочитают влажные хвойные леса, где успешно растут и размножаются.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историческая роль хвощей и плаунов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каменноугольного периода хвощи и плауны достигали гигантских размеров и образовывали обширные леса, послужившие источником каменного угля.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хвощи и плауны играют важную роль в экосистемах, аккумулируя органическое вещество и поддерживая плодородие почв.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способствуют разрушению горных пород, что помогает формировать почвенный покров и способствует развитию растений.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плауны участвуют в создании болот и водно-болотных угодий, обеспечивая среду обитания для многих животных и растений.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характерные представители голосеменных растений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и семян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голосеменных преобразованы в иглы или чешуйки и покрыты плотной кутикулой для защиты от высыхания. Шишки выполняют функцию защиты и распространения семян.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— типичные представители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преимущественно представлены хвойными деревьями, такими как сосна, ель и пихта. Их семена располагаются открыто на чешуйках шишек, что отличает их от покрытосеменных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голосеменных к среде обитания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Игловидные листья с малой поверхностью уменьшают испарение воды, что помогает выживать в сухих и холодных климатических условиях.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 обеспечивает надёжное питание и устойчивость деревьев в бедных почвах и суровом климате.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защищают семена от мороза и высыхания, а ветровое распространение обеспечивает эффективное размножение на большие расстояния.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голосеменных и покрытосеменных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строении и адаптациях между голосеменными и покрытосеменными растениями.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более разнообразными адаптациями и обширным ареалом распространения, в отличие от голосеменных, ограниченных преимущественно умеренными лесами.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данные ботанических исследований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классификация покрытосеменных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растения: особенности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однодольным относятся такие растения, как пшеница, кукуруза и лилии. Они имеют одну семядолю и характерные узкие листья с параллельным жилкованием, что отличает их от двудольных.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растения: разнообразие форм и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представлены дубом, розой и фасолью. Эта группа отличается наличием двух семядолей и более сложным строением листьев и корней. Среди них — и самые крупные деревья, и мелкие травы.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покрытосеменных: органы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развитые корни, обеспечивающие надежное закрепление и всасывание воды и питательных веществ из почвы.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 располагает листья и цветы для эффективного фотосинтеза и размножения.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разнообразны по форме и служат главным органом фотосинтеза, регулируя газообмен и испарение.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обеспечивают половое размножение через опыление, а плоды защищают семена, способствуя их распространению разными способами.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вегетативно размножаться с помощью луковиц, клубней или усов. Этот способ позволяет быстро увеличивать численность без семенного этапа. Яркий пример — клубника с ее усами, создающими новые растения.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 помощью семян и спор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размножаются половым путем, образуя семена или споры. Семена развиваются в плодах покрытосеменных, а споры характерны для мхов и папоротников. Это обеспечивает генетическое разнообразие и адаптацию к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отделов растений для человека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используются как источник питания и сырья в фармацевтике, а также для производства удобрений и агар-агара.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торф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сырьем для торфа, который применяется как топливо и природное удобрение для сельского хозяйства.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обеспечивают древесину, смолу и бумагу, являясь важным ресурсом для строительной и химической промышленности.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дают продукты питания, лекарственные растения, специи и материалы для изготовления одежды и строительства.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видового разнообразия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редким видам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вырубки, загрязнение и незаконная охота приводят к снижению численности и исчезновению редких видов, таких как венерин башмачок и женьшень. Защитные меры крайне необходимы.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 в охране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естественные экосистемы и редкие растения. Красная книга фиксирует виды, нуждающиеся в особой охране для поддержания биологического разнообразия.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богатства растительного мира — залог будущего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поддерживает жизнь на Земле, формирует климат и экосистемы. Бережное отношение и охрана растений важны для устойчивого развития и гармонии человека и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2026-05-08T18:59:25Z</dcterms:created>
  <dcterms:modified xsi:type="dcterms:W3CDTF">2026-05-08T18:59:25Z</dcterms:modified>
</cp:coreProperties>
</file>