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 начался миллионы лет назад и менял нас постепенно.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человека: как формировался Homo sapiens
</a:t>
            </a:r>
            <a:endParaRPr lang="en-US" sz="340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296" y="1017350"/>
            <a:ext cx="3196609" cy="314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Антропогенез: происхождение человека
</a:t>
            </a:r>
            <a:endParaRPr lang="en-US" sz="247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изучает, как формировался человек как вид: по костям, артефактам, ДНК и строению тела. Эти данные показывают, что эволюция шла не прямо, а через множество ветвей и сосуществование разных гоминин.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приматы появились более 50 миллионов лет назад и были приспособлены к жизни на деревьях: хватательные конечности, развитое зрение и подвижность помогали им добывать пищу и избегать опасностей.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гоминины возникли в Африке и сочетали признаки древесной и наземной жизни. Они всё чаще перемещались по открытым пространствам, сохраняя при этом способность лазать и цепляться за ветви.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уменьшались клыки, менялось положение таза и конечностей, а тело становилось более приспособленным к устойчивому передвижению на двух ногах, чем к постоянному лазанию по деревьям.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стратегия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были связаны с поиском пищи на земле, сменой среды обитания и жизнью в группе. Приспособление шло не одномоментно, а через длительный отбор полезных признаков.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приматы и первые гоминины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человека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виды, время их существования и главные биологические и культурные признаки каждого этапа.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шла через последовательное усложнение образа жизни: от двуногости и орудий к речи, культуре и глобальному расселению.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палеоантропологии и археологии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270" y="1038650"/>
            <a:ext cx="2942461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Двуногость как важнейшее изменение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признак линии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появилось раньше заметного увеличения мозга и стало одним из ключевых отличий человеческой линии. Оно изменило весь способ передвижения и взаимодействия с окружающей средой.
</a:t>
            </a:r>
            <a:endParaRPr lang="en-US" sz="1065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Анатомическая перестройка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двуногости были важны S-образный позвоночник, широкий таз, свод стопы и смещение большого затылочного отверстия под черепом. Эти особенности сделали ходьбу устойчивой и экономичной.
</a:t>
            </a:r>
            <a:endParaRPr lang="en-US" sz="1154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передние конечности перестали быть главным средством опоры, руки освободились для переноски пищи, детёнышей и найденных предметов, а затем — для изготовления и применения орудий.
</a:t>
            </a:r>
            <a:endParaRPr lang="en-US" sz="1149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Двуногость помогла лучше обозревать местность, перемещаться на большие расстояния и эффективнее добывать ресурсы. Именно она создала основу для последующих технологических и поведенческих изменений.
</a:t>
            </a:r>
            <a:endParaRPr lang="en-US" sz="11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в ряду гоминин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не только увеличение размера, но и усложнение способов обучения, общения и передачи опыта между поколениями.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рост объёма мозга сопровождал усиление когнитивных возможностей, хотя развитие шло неравномерно и без простого линейного роста.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оценки объёма черепной полости; значения приведены в усреднённом виде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3800" y="1326325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ранними представителями Homo связывают первые устойчивые каменные орудия. Они были простыми, но уже требовали выбора материала, удара под нужным углом и понимания практической цели.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483800" y="2265988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Олдувайские орудия показывают переход от случайного использования камней к их намеренному изготовлению. Это был важный шаг к осознанной технологии, а не только к подражанию.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3205664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Ашельские рубила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создавал более сложные ашельские рубила, требовавшие последовательных действий и большей точности. Такие изделия свидетельствуют о развитом планировании и устойчивом навыке передачи опыта.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4145340"/>
            <a:ext cx="54072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 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орудий связано не только с техникой, но и с социальной жизнью. Люди учились друг у друга, сохраняли удачные приёмы и постепенно формировали зачатки разделения труда.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и технологический прогресс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способы выживания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ключевых этапов и взаимосвязь между ними в антропогенезе.
</a:t>
            </a:r>
            <a:endParaRPr lang="en-US" sz="14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огнём и его значение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Контролируемый огонь дал людям тепло и освещение, что особенно важно в холодные сезоны и тёмное время суток. Это расширило время активности и снизило зависимость от погоды.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свет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помогал отпугивать хищников и делал ночные стоянки безопаснее. Вокруг очага люди могли дольше оставаться вместе, укрепляя кооперацию и повседневные социальные связи.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опасностей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Термическая обработка делала пищу мягче и легче усвояемой, а также уменьшала риск некоторых заболеваний. Благодаря этому рацион стал более эффективным источником энергии.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Приготовление пищи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огнём человек смог жить в более разнообразных природных условиях и осваивать новые территории. Это стало важным шагом к расширению ареала и устойчивости популяций.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среды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 тыс.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формируется Homo sapiens — вид с более высоким лбом, подбородочным выступом и менее массивным скелетом. Эти признаки отличают его от более ранних гоминин.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речь и 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анатомическими изменениями усиливаются способности к речи, планированию и символическому мышлению. Общение становится важнейшим инструментом передачи знаний и организации совместной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Украшения, рисунки, ритуалы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предметы символического поведения: украшения, изображения и обрядовые действия. Они показывают, что человек начинает не только выживать, но и создавать смысловые формы культуры.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социальные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объединяется в более сложные сообщества, где важны нормы, память о прошлом и коллективный опыт. Именно это усиливает адаптацию вида и ускоряет его развитие.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Homo sapiens по планете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шло не одним маршрутом: люди использовали прибрежные пути, речные долины и временные сухопутные мосты.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Африки, тем разнообразнее становились условия жизни и формы адаптации.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археологии и палеогенетики; даты — ориентировочные оценки распространения Homo sapiens из Африки.
</a:t>
            </a:r>
            <a:endParaRPr lang="en-US" sz="8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холоду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жили в Европе и Западной Азии, где часто сталкивались с холодом и сезонным дефицитом пищи. Их телосложение помогало сохранять тепло и эффективно двигаться в суровой среде.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изготавливали каменные орудия, пользовались огнём и, вероятно, строили простые укрытия. Эти навыки позволяли добывать пищу, защищаться от погоды и дольше оставаться в освоенных местах.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внутри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указывают на помощь больным и пожилым людям. Такая взаимоподдержка говорит о развитых социальных связях и важной роли группы в выживании каждого её члена.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Денисовцы и генетика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Денисовцы известны главным образом по ДНК и редким находкам костных останков. Следы их наследия сохранились у части современных народов, что подтверждает древние контакты между разными группами Homo.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и другие родственники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 и человек: близкое родство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показывает, что человек и шимпанзе имеют очень высокое генетическое сходство. Это не означает тождество видов, но надёжно указывает на общее происхождение и длительное расхождение эволюционных линий. Генетика помогает увидеть то, что не всегда сохраняет археология.
</a:t>
            </a:r>
            <a:endParaRPr lang="en-US" sz="1281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Миграции, записанные в генах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ДНК современных людей можно проследить следы древних переселений и встреч между популяциями. Такие данные позволяют восстановить маршруты расселения, определить родственные связи между группами и понять, как формировалось разнообразие человечества на разных континентах.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сравнивают накопление мутаций в разных линиях и по этому «биологическому времени» оценивают момент их расхождения. Метод даёт приблизительные результаты, но именно он помогает связать генетические находки с реальной историей эволюции человека.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следы прошлого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 фактор эволюции человека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влажными и сухими фазами меняли доступность пищи и воды, заставляя группы чаще перемещаться.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Нестабильный климат усиливал отбор мобильности, всеядности и кооперации — качеств, важных для выживания человека.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данным палеоклиматических реконструкций Африки и Евразии; значения отражают относительную нестабильность климата.
</a:t>
            </a:r>
            <a:endParaRPr lang="en-US" sz="8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речи и мышления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мозге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и усложнение мозга создали условия для более точной обработки звуков, памяти и намерений. Это сделало возможным не только общение, но и планирование совместных действий в сложной группе.
</a:t>
            </a:r>
            <a:endParaRPr lang="en-US" sz="1214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 артикуляция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речевого аппарата постепенно расширяло набор произносимых звуков. Благодаря этому сообщения стали точнее, а различение команд, предупреждений и обозначений предметов — более надёжным.
</a:t>
            </a:r>
            <a:endParaRPr lang="en-US" sz="1214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инструмент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резко ускорила передачу знаний от взрослых к детям и между поколениями. Опыт охоты, изготовления орудий и правил поведения теперь можно было не только показать, но и объяснить словами.
</a:t>
            </a:r>
            <a:endParaRPr lang="en-US" sz="1065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появились символы, ритуалы и общие нормы, культура стала самостоятельной силой эволюции. Люди начали жить не только по биологическим, но и по социальным правилам, которые сами же создавали.
</a:t>
            </a:r>
            <a:endParaRPr lang="en-US" sz="12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поэтапно менялись образ жизни, поведение и адаптация разных видов человеческой линии.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шла через смену ключевых адаптаций: от двуногости к технологии, а затем к речи и сложной социальной организации.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палеоантропологии; датировки приведены в общепринятых приближённых диапазонах.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видов гоминин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9013" y="1295150"/>
            <a:ext cx="406125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часть человеческой эволюции
</a:t>
            </a:r>
            <a:endParaRPr lang="en-US" sz="2511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стал накапливаться не только в генах, но и в обучении. Истории, правила и практические навыки передавались быстрее биологических изменений и охватывали сразу большие группы.
</a:t>
            </a:r>
            <a:endParaRPr lang="en-US" sz="112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Кооперация, распределение ролей и общие нормы поведения уменьшали риски выживания. Культура помогала согласовывать действия, поддерживать порядок в группе и решать задачи сообща.
</a:t>
            </a:r>
            <a:endParaRPr lang="en-US" sz="1139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практики меняли среду, в которой жил человек. Это влияло на питание, труд, расселение и, в конечном счёте, на то, какие признаки оказывались полезными для выживания.
</a:t>
            </a:r>
            <a:endParaRPr lang="en-US" sz="115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Мифы, религия, искусство и технологии показывают, что человек умеет создавать смыслы, выходящие за пределы непосредственной пользы. Именно это сделало культуру самостоятельным эволюционным фактором.
</a:t>
            </a:r>
            <a:endParaRPr lang="en-US" sz="10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антропогенеза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 и следствий в эволюции человека по данным антропологии и палеоэкологии.
</a:t>
            </a:r>
            <a:endParaRPr lang="en-US" sz="13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человека сегодня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живёт в мире, где медицина, транспорт, связь и цифровые технологии сильно уменьшают зависимость от климата, расстояний и многих природных ограничений.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среда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между странами и континентами стали обычной частью жизни. Это расширяет обмен знаниями, но одновременно требует адаптации к новым языкам, нормам и образу жизни.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мобильность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общие черты вида, люди сохраняют заметные различия, связанные с историей популяций и условиями среды. Это разнообразие — след многотысячелетней эволюции и расселения.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профессия, традиции и ценности формируют личность не меньше, чем наследственность. Поэтому современного человека нельзя понять только через биологию: культурный опыт стал неотделим от эволюции.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идентичность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 — результат длительной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2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Homo sapiens показывает, как биологические изменения, миграции, труд, речь и культура шаг за шагом создали современного человека. Эта эволюция продолжается и сегодня, только в новых условиях.
</a:t>
            </a:r>
            <a:endParaRPr lang="en-US" sz="47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2026-05-29T08:01:15Z</dcterms:created>
  <dcterms:modified xsi:type="dcterms:W3CDTF">2026-05-29T08:01:15Z</dcterms:modified>
</cp:coreProperties>
</file>