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Футбол: универсальное явление и его роль в жизни общества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объединяет миллиарды людей, влияя на спорт, культуру и общество.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футбола и его глобальное распространение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возник в XIX веке в Англии и быстро приобрёл мировую популярность. Сегодня в нём участвует более 250 миллионов игроков из более 200 стран, а число фанатов превышает 4 миллиарда.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футбол включает по 11 игроков с каждой стороны на большом поле, правила которого закреплены с XIX века и остаются базой спорта.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Мини-футбол и пляжный футбол — динамичные варианты с меньшей площадью, популярные среди молодёжи, развивающие быстроту и технику.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Уличный футбол и локальные форматы способствуют развитию индивидуальных навыков, творческого подхода и сплочённой командной игры.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Форматы футбольной игры: разнообразие и специфика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23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турниры: главное футбольное событие
</a:t>
            </a:r>
            <a:endParaRPr lang="en-US" sz="2323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Проводится с 1930 года, входит в число крупнейших спортивных мероприятий, ежегодно привлекает внимание миллионов болельщиков, собирая 32 национальные команды.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Чемпионат мира FIFA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чемпионат и Лига чемпионов УЕФА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 и Лига чемпионов объединяют сильнейшие национальные сборные и клубы Европы, демонстрируя высокий уровень конкуренции и тактическое разнообразие.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клубное состязание Южной Америки, отражающее уникальные стили игры и культурные особенности футбола этого региона.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Кубок Либертадорес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влияние выдающихся клубов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«Реал Мадрид» — рекордсмен по титулам Лиги чемпионов, символ европейского футбольного превосходства.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«Манчестер Юнайтед» известен своей выдающейся системой подготовки молодых игроков и вкладом в развитие английского футбола.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«Бавария» и «Ювентус» — лидеры своих национальных чемпионатов, влияющие на экономику и культуру своих регионов.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«Барселона» прославилась стилем tiki-taka, который подчёркивает владение мячом и коллективную игру.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4701"/>
            <a:ext cx="2006700" cy="19871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2900" y="1174701"/>
            <a:ext cx="2006700" cy="19871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7200" y="1174701"/>
            <a:ext cx="2006700" cy="19871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1500" y="1174701"/>
            <a:ext cx="2006700" cy="198710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Легендарные футболисты: прошлое и современность
</a:t>
            </a:r>
            <a:endParaRPr lang="en-US" sz="2443" dirty="0"/>
          </a:p>
        </p:txBody>
      </p:sp>
      <p:sp>
        <p:nvSpPr>
          <p:cNvPr id="9" name="Text 2"/>
          <p:cNvSpPr txBox="1"/>
          <p:nvPr/>
        </p:nvSpPr>
        <p:spPr>
          <a:xfrm>
            <a:off x="358600" y="3247153"/>
            <a:ext cx="2006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Пеле — король футбола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58600" y="3808850"/>
            <a:ext cx="20067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Трёхкратный чемпион мира, чьи достижения и техника стали эталоном для всего бразильского футбола и вдохновляют поколения спортсменов.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02900" y="3808850"/>
            <a:ext cx="20004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харизма и футбольные таланты внесли значительный вклад в успехи сборной и стали частью мировой спортивной истории.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500275" y="3247253"/>
            <a:ext cx="20004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Диего Марадона — символ Аргентины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4647200" y="3808850"/>
            <a:ext cx="20004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Создатель новой философии игры, которая трансформировала тактику и мышление футболистов всего мира.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647200" y="3247253"/>
            <a:ext cx="20004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Йохан Кройф и тотальный футбол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6791500" y="3808850"/>
            <a:ext cx="20004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Лионель Месси и Криштиану Роналду достигли рекордных успехов, влияя на спортивную индустрию и задавая стандарты для молодёжи.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6791500" y="3247253"/>
            <a:ext cx="20004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звёзды — Месси и Роналду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популярности: рост числа игроков и телезрителей (2000–2023)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показывает стабильный рост зрительской аудитории на 5% ежегодно, способствуя глобализации футбола.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футболу растёт во всех регионах, особенно быстро в Африке и Америке, расширяя аудиторию и игрокическую базу.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FIFA, отчёты за 2000-2023 годы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футбольные правила и структура матча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Матч состоит из двух таймов по 45 минут с перерывом в 15 минут. Игры ведутся командами из 11 человек, включая вратаря.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замен варьируется от трёх до пяти в зависимости от турнира, что влияет на тактические изменения в игре.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карточек и офсайд контролируют дисциплину на поле, обеспечивая справедливость и безопасность игроков.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Выигрывает команда, забившая больше голов за отведённое время, при необходимости назначаются дополнительные таймы или пенальти.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начала 2010-х популярность набрал прессинг на чужой половине поля, позволяющий быстро отбирать мяч.Игроки обучаются универсальным ролям для гибкости в атаке и обороне.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Прессинг и универсальность игроков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клубы используют программное обеспечение для анализа движения и стратегии.Тактические схемы 4-3-3 и 3-5-2 обеспечивают быструю адаптацию в матче.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данных и оперативная перестройка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Тактика и инновации в современном футболе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493657"/>
            <a:ext cx="4684800" cy="13434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статистика Лионеля Месси и Криштиану Роналду (2023)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показатели игроков: голы, ассисты, трофеи и награды подтверждают их статус лидеров современного футбола.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футболиста демонстрируют выдающиеся результаты и влияют на развитие футбола по всему миру.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сайты FIFA и клубов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2018 года система VAR применяется на чемпионатах мира для объективного просмотра спорных моментов, что значительно уменьшило количество ошибочных решений арбитров и повысило доверие болельщиков.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гол-лайн автоматически фиксирует пересечение мяча линией ворот, устраняя сомнения и человеческий фактор при определении взятия ворот, делая игру справедливее.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видеотехнологий, используются электронные мониторинговые устройства, контролирующие здоровье игроков и улучшающие процессы тренировок для повышения выносливости и безопасности.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Судейство, внедрение IТ и VAR-систем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8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стадионы и их инновационные решения
</a:t>
            </a:r>
            <a:endParaRPr lang="en-US" sz="2408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Стадион «Уэмбли» в Лондоне оснащён передовыми системами безопасности и удобствами для зрителей, включая энергоэффективное освещение и адаптивные зоны для людей с ограниченными возможностями.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«Уэмбли»: сочетание истории и технологий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«Камп Ноу»: футуристический дизайн и экология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арена «Барселоны» внедряет солнечные панели и системы рециркуляции воды, снижая экологический след и обеспечивая комфорт для более чем 99 000 посетителей с учётом современных стандартов.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стадион «Лужники» сочетает традиционную архитектуру с новейшими технологиями безопасности и инфраструктуры, включая умные системы управления потоками зрителей и энергосбережения.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«Лужники»: многофункциональность и инновации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Футбольный рынок генерирует более $40 миллиардов ежегодно, выступая мощным двигателем мировой экономики и обеспечивая значительные налоговые поступления в разных странах.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футбола: глобальное влияние и доходы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клубы создают тысячи рабочих мест, способствуя развитию региональной инфраструктуры и туризма, что расширяет экономическое воздействие футбола за пределы спортивной сферы.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Трансферные сделки достигают сотен миллионов евро, а доходы от медиаправ и спонсорских контрактов делают лиги в Европе и Южной Америке одними из самых прибыльных индустрий.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ответственность футбола и благотворительность
</a:t>
            </a:r>
            <a:endParaRPr lang="en-US" sz="2112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Фонд Лионеля Месси: помощь детям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Фонд знаменитого футболиста поддерживает доступ к образованию и медицинским услугам в Аргентине, улучшая жизнь тысяч семей и стимулируя социальные преобразования на местном уровне.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Common Goal: объединение игроков ради добра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Инициатива Common Goal собирает средства среди профессионалов футбола для финансирования программ социальной инклюзивности, направленных на борьбу с бедностью и образовательное развитие.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Клубные проекты: футбольные школы и инклюзия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клубов организуют бесплатные тренировки для детей из уязвимых групп, способствуя интеграции в общество и противостоянию дискриминации через спорт и дружбу.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карьерного развития футболиста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от новичка до профи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3642" y="3069593"/>
            <a:ext cx="464400" cy="371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28289" y="3023153"/>
            <a:ext cx="406350" cy="46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61454" y="1060540"/>
            <a:ext cx="464400" cy="412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фан-культуры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825262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и неформальные группы объединяют болельщиков для поддержки команд как на стадионах, так и в социальных сетях, создавая уникальную атмосферу приверженности.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25112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Фан-клубы и сообщества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300884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продажа атрибутики позволяет болельщикам выразить свою преданность клубам, а также способствует развитию малого бизнеса внутри фан-сообществ.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300734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Сувенирная продукция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063075" y="2108113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Фанаты активно участвуют в социальных кампаниях, организуя флешмобы и мероприятия для продвижения терпимости и дружбы среди разных культур и национальностей.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062925" y="1555312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Акции против дискриминации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388190"/>
            <a:ext cx="4684800" cy="272131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мировые футбольные рекорды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самых результативных игроков, рекордсменов среди клубов и национальных сборных, а также важные события по времени и посещаемости.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FIFA, RSSSF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Рекорды иллюстрируют масштабы и разнообразие достижений в футболе, подчёркивая мировое значение и уникальность момента каждого события.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Клубы ЦСКА и «Зенит» добились успехов на европейской арене, выиграв Кубок УЕФА в 2005 и 2008 годах, что повысило престиж российского футбола.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Сборная России на Евро-2008 достигла полуфинала, демонстрируя высокий уровень игры, однако стабильно отсутствует на мировых турнирах из-за комплексных проблем.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финансирования детских школ и конкуренция с хоккеем ограничивают развитие, но региональные программы поддержки постепенно улучшают ситуацию и потенциальные перспективы.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футбол: достижения, проблемы и перспективы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38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инновации и вызовы в будущем футбола
</a:t>
            </a:r>
            <a:endParaRPr lang="en-US" sz="2238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 внедряется для глубокого анализа тактики и физического состояния игроков во время матчей. Это позволяет тренерам принимать более обоснованные решения и улучшать подготовку команд.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и матч-анализ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VR и AR в тренировках и развлечениях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виртуальной и дополненной реальности применяются для имитации игровых ситуаций в тренировочном процессе и создают новые формы интерактивного опыта для фанатов.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платформы расширяют коммуникацию между клубами, болельщиками и спонсорами. Киберспорт и футбольные симуляторы становятся частью спортивной индустрии, привлекая молодое поколение.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цифровых медиа и киберспорта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00" y="362058"/>
            <a:ext cx="4652700" cy="21945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150" y="4122700"/>
            <a:ext cx="8423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объединяет нации и способствует развитию ключевых качеств молодёжи, создавая возможности для самореализации и интеграции в современный мир через спорт и взаимодействие.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60100" y="2738425"/>
            <a:ext cx="84237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– глобальный фактор роста и развития молодёжи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2026-05-07T19:18:34Z</dcterms:created>
  <dcterms:modified xsi:type="dcterms:W3CDTF">2026-05-07T19:18:34Z</dcterms:modified>
</cp:coreProperties>
</file>