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«Первые приметы» С. Смирнова: о чем рассказывает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 ранней весне: вы замечаете маленькие изменения и ждёте обновления природы.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Смирнов и место произведения в школьном чтении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С. Смирнова подходит для 6 класса: автор опирается на знакомые природные явления и пишет ясным, спокойным языком. Это традиция пейзажной зарисовки, где настроение обновления передают точные детали: снег, вода, свет и звуки весенней улицы.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заметная деталь помогает уловить начало перемен в природе.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«приметы» подчёркивает: перемены начинаются с первых, ещё почти незаметных признаков весны.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Семантика слова «приметы» в русском языке (общепринятое значение).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зимы к оттепели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главное — ранняя весна: тающий снег и сырой воздух, первые лужи и проталины. Описание тихое, без резких событий, но в нём чувствуется постепенный сдвиг природы к обновлению.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ранней весны в тексте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оживляют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Замечаются и «верхние», и «земные» изменения: капель и оживление в небе, движение света на поверхности. Эти детали складываются в картину спокойного перехода и подготавливают чувство светлого ожидания.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весны встречаются в произведении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сначала особенно заметны природные перемены, затем усиливаются звуки и движения, а у читателя появляется внутренний отклик — радостное ожидание.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весна раскрывается не одним признаком, а цепочкой наблюдений, где внешние детали постепенно ведут к настроению.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 группам признаков, выделенным при чтении текста (без статистических измерений).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наблюдательности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убеждает: важные перемены видны только внимательному взгляду. Герою помогает замечать трещины льда, лужи, капли воды и то, как меняется свет вокруг.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ценятся «маленькие сигналы» весны: первые движения птиц и появление новых звуков. Именно эти детали делают обновление ощутимым, а не абстрактным.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тема особенно близка: учит видеть красоту в знакомых предметах и называть впечатления точными словами, как в обычных наблюдениях во дворе или по дороге в школу.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превращается в общий образ и настроение — шаг за шагом.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детали, которые создают картину весны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строится через цвет, звук, движение и свет. Капель и вода, тающий снег и свежий воздух помогают представить происходящее не как «картинку», а как живое изменение вокруг.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звуковые штрихи: читатель как будто слышит, как природа просыпается. Эти детали связывают описание с реальным опытом — тем, что можно почувствовать на улице.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заметно и движение: меняется не только погода, но и «поведение» окружающего мира — свет отражается иначе, поверхность воды становится заметнее, воздух кажется легче. Это создаёт эффект перемен.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такие детали понятны, потому что они узнаваемы: двор, парк и школьный маршрут дают похожие наблюдения. От конкретных примет возникает ощущение близости весны.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168561"/>
            <a:ext cx="3887700" cy="26013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произведении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использует простые, но выразительные приемы, чтобы сделать весну зримо слышимой и внутренне близкой.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достигается без сложных конструкций: язык прост, но «работает» на создание зрительных и слуховых впечатлений.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тексте (на основе чтения произведения).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2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передаёт тёплое настроение ожидания. Описание природы мягкое и ровное, поэтому читатель постепенно ощущает: перемены уже рядом.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важного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резких событий, но есть чувство «приближения». Мы видим, как маленькие признаки постепенно складываются в предчувствие весны.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обновления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отклик героя и читателя связан с тем, что природа оживает. Радость появляется через подробности — свет, воду, звуки капели.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«Первых приметах»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человек не отрывается от мира за окном: наблюдение становится частью повседневной жизни. Ранней весной взгляд задерживается на лужах, снеговых кромках и небе, будто природа разговаривает тихо и внимательно.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перспектива приближает текст к школьнику: каждый день приносит новые признаки перемен. Ребёнок или подросток словно учится замечать и бережно воспринимать то, что раньше казалось обычным и неважным.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природы от зимы к весне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смены этапов меняются и ощущения: сначала неподвижность и холод, затем появляется вода и капель, а дальше — больше света и звуков.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постепенное нарастание «весенних сигналов»: ключевые признаки не появляются сразу, они складываются в цельную картину.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описанным этапам перехода (без привязки к конкретным измерениям), по содержанию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 произведения понятен шестиклассникам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опирается на знакомые явления: снег, лед, капель, солнце, лужи, птицы, небо, воздух. Эти слова легко узнаются в реальном опыте и потому быстро включают читателя в наблюдение.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точные обозначения признаков весны, не размывая смысл. Благодаря этому ребята учатся различать оттенки состояния природы и называть впечатления ясно, без лишних усложнений.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образов, которые нужно долго расшифровывать: мысли передаются через понятные детали. Такое построение помогает школьникам самостоятельно «собрать» настроение произведения из отдельных впечатлений.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чтения: от заголовка к внутреннему выводу через цепочку деталей и настроения.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четыре группы простых наблюдений складываются в ощущение обновления и смены времени года.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начинаются с маленьких признаков: в тексте последовательно проявляются снег, вода, свет и звук. Эти детали становятся «знаками» новой жизни, если уметь их замечать.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мотивов по описанным образам в произведении.
</a:t>
            </a:r>
            <a:endParaRPr lang="en-US" sz="1188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7306" y="1151850"/>
            <a:ext cx="3796587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опорных образов показывает, как автор через разные детали подводит к одной идее — обновлению и пробуждению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с обновлением: один показывает завершение зимы, другие — начало движения, света и возвращения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по описанным в задании ключевым образам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точнее всего передает содержание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уместна сцена ранней весны с талым снегом и серым или светлым небом: важны первичные признаки, а не яркое лето. Отражение света в лужах и первые птицы усиливают ощущение перемен.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иллюстрация соотносится с образами произведения и помогает ученику связать художественный текст с реальной природой за окном. Визуальный сигнал делает смысл ближе и поддерживает понимание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преобладают в тексте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«весеннего усиления» холод и тревога отходят на второй план: на переднем плане остаются ожидание и радость обновления.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подтверждает движение настроения от зимней сдержанности к более тёплому и живому восприятию окружающего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Стилистическое распределение эмоций по описанному характеру текста (ожидание, радость, спокойствие; меньше — холод и тревога), без числовых измерений.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важно для урока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красоту в обычном: достаточно присмотреться к снегу, воде, свету и звукам. На уроке это помогает связать чтение с жизнью, а впечатления — превратить в наблюдения.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подходит как пример короткого, но содержательного текста, где одна тема раскрывается через ряд ясных деталей. Ученики видят, как постепенно складывается общий смысл, а не только фиксируются отдельные картины.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Смирнов демонстрирует, как можно точно выражать настроение словами, сохраняя простоту языка. Это развивает речь: школьники учатся подбирать определения и глаголы, чтобы передать движение и изменение.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такой материал полезен ещё и тем, что поддерживает интерес к художественному слову. Работа с образами тренирует внимательное чтение и помогает понять, что литература помогает говорить о мире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«Первых примет» С. Смирнова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«Первые приметы» соединяют наблюдение за природой, образность и чувство обновления: перемены начинаются с малых сигналов, заметных и в окружающем мире, и в настроении человека. Для 6 класса это пример, как маленький текст несёт большую мысль.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2026-05-15T04:55:09Z</dcterms:created>
  <dcterms:modified xsi:type="dcterms:W3CDTF">2026-05-15T04:55:09Z</dcterms:modified>
</cp:coreProperties>
</file>