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Passive: главное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уже готов: учимся строить Present Perfect Passive.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Результат, который уже виден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Passive показывает завершённое действие и его видимый результат сейчас. Эта форма особенно полезна в объявлениях, школьных сообщениях и коротких диалогах, когда важно не имя исполнителя, а готовый итог.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990535" y="2981096"/>
            <a:ext cx="386837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Фокус на результате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пассивном варианте на первый план выходит объект и его состояние. Предложение The classroom has been cleaned сообщает о результате уборки, а не о том, кто её сделал.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86608" y="2981096"/>
            <a:ext cx="3985673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Фокус на исполнителе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активном варианте главное внимание уделено тем, кто выполняет действие. Пример The students have cleaned the classroom показывает результат, но подчёркивает роль учеников.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 или пассив: стартовая проверка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84512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Завершённое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сообщает, что действие завершилось до настоящего момента, а его итог уже заметен. По смыслу это часто передаётся как «уже сделано».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40518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 не в центре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 действия может не называться, если он неизвестен, неважен или и так понятен из ситуации. Поэтому форма удобна для объявлений и новостей.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257823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чаще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конструкция часто встречается в школьных, городских и бытовых сообщениях: она кратко описывает готовый результат без лишних деталей.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формы: результат к настоящему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форма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25385" y="3569838"/>
            <a:ext cx="16254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частей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have/has всегда стоит been, а затем идёт третья форма смыслового глагола. Этот порядок нельзя менять, иначе форма станет неверной.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280890" y="1128968"/>
            <a:ext cx="16377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вспомогательного 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have или has зависит от подлежащего. С he, she, it используется has, а с I, you, we, they — have.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05982" y="1128968"/>
            <a:ext cx="1665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схема пассивной формы в Present Perfect выглядит так: have/has + been + V3. Именно она создаёт нужное сочетание результата и пассивного значения.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и вопрос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71036" y="2408686"/>
            <a:ext cx="3680917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отрицании частица not ставится сразу после have или has: have not/has not + been + V3. В разговорной речи обычно используются сокращения haven’t и hasn’t.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84902" y="2408686"/>
            <a:ext cx="3680917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строится с выносом have/has в начало предложения: Have the letters been sent? Has the room been cleaned? Остальная часть остаётся без изменений.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244813"/>
            <a:ext cx="6060571" cy="19340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основные формы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отличаются только порядком слов и наличием not, а смысловая часть been + V3 остаётся неизменной.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построить любую форму, важно сохранить been + V3 и правильно поставить have/has.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Present Perfect Passive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953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871" y="2057985"/>
            <a:ext cx="445422" cy="50905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by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24963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Опустить лишнее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исполнитель неизвестен, очевиден или неважен, by-фраза не нужна. Тогда предложение звучит короче и естественнее: The cake has been made.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451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Указать исполнителя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назвать того, кто выполнил действие, добавляют by + агент. Так предложение становится точнее: The cake has been made by Anna.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990535" y="2981096"/>
            <a:ext cx="386837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формы нужно запоминать отдельно: make → made, write → written, send → sent, build → built, do → done. Они не подчиняются единому правилу.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86608" y="2981096"/>
            <a:ext cx="3985673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глаголы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правильных глаголов третья форма чаще образуется с окончанием -ed: clean → cleaned. Это самый простой и частый способ получить V3.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получить V3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базовых ответа помогают быстро и естественно реагировать в диалоге.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коротком ответе не нужно повторять всю пассивную конструкцию: достаточно вспомогательного глагола и подлежащего.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Present Perfect Passive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Тетради уже проверены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учитель раздаёт тетради, и на столе сразу видно результат работы. Важно не то, кто именно проверял, а то, что задания уже отмечены и можно смотреть исправления.
</a:t>
            </a:r>
            <a:endParaRPr lang="en-US" sz="984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снова открыта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городской улице движение снова открыто: дорогу отремонтировали, и теперь по ней можно ехать без объезда. Для сообщения достаточно самого факта ремонта, потому что результат заметен прямо сейчас.
</a:t>
            </a:r>
            <a:endParaRPr lang="en-US" sz="932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Заказ готов к отправке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 заказ упаковали, наклеили адрес и подготовили к отправке. Покупателю важнее получить готовую посылку, чем узнать имя сотрудника, который её оформил.
</a:t>
            </a:r>
            <a:endParaRPr lang="en-US" sz="984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ситуации с результатом сейчас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акцент при переходе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активной конструкции к Present Perfect Passive на одном примере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сбивает с толку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284068" y="356983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предлоги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ставят by или for без причины. В пассиве by нужен только для указания исполнителя: by Anna, by the teacher. Если исполнитель неважен, фраза опускается.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28179" y="3569838"/>
            <a:ext cx="1572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согласование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правильно выбирать have или has в зависимости от подлежащего. Для he, she, it используется has, а для I, you, we, they — have. Ошибка сразу делает предложение неграмотным.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284068" y="112896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форм 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путать формы V2 и V3. Например, wrote подходит для Past Simple, а written нужно в пассивной форме: has been written. Проверяйте именно третью форму.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09372" y="1128968"/>
            <a:ext cx="16113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been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часто пропускают been и строят предложение по образцу has fixed. В Present Perfect Passive эта часть обязательна, потому что именно она показывает страдательный залог и завершённый результат.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8451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форму по шагам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поставь нужное have или has, затем добавь been. В конце вставь V3, например cleaned, sent, returned. Так легче увидеть полную форму и не потерять ни один элемент.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107305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подлежащее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 внимание на подлежащее в каждом предложении. Если оно единственное число, чаще нужен has; если множественное — have. Это помогает быстро проверить первую часть конструкции.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0754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 про V3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заменяй V3 обычной формой глагола. После been всегда стоит именно третья форма: broken, put up, repaired, sent, returned. Иначе предложение перестаёт быть пассивным.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4978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тоже важен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 предложение целиком и посмотри, есть ли результат действия сейчас. Если да, перед тобой хороший пример Present Perfect Passive. Это поможет не путать его с другими временами.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72123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 вслух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заполнения сравни ответы с образцом и исправь ошибки сразу. Полезно проговорить предложение вслух: так легче запомнить порядок слов и форму сказуемого.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Заполни пропуски в предложениях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Проверь, как получилось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65132" y="2814647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первом примере нужна форма has been, потому что подлежащее The window стоит в единственном числе. После неё идёт V3 broken, и вся конструкция становится грамматически правильной.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076711" y="2814645"/>
            <a:ext cx="13641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предложении подлежащее множественное: The posters. Поэтому используется have been. Именно согласование с подлежащим определяет выбор первой части формы, а не смысл глагола.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912737" y="2814645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предложение снова требует has been, так как My bike — единственное число. После этого идёт repaired, и мы получаем завершённое действие с видимым результатом.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745924" y="2814645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Четвёртый пример строится с have been, потому что The messages — множественное число. Форма sent показывает, что сообщения уже отправлены, а результат актуален сейчас.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574724" y="2814645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пятом предложении используется has been: The book — единственное число. Когда ты видишь такую структуру, сначала проверь подлежащее, потом форму been и только затем V3.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задать вопрос в пассиве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 вопросе строится по схеме вспомогательное слово — подлежащее — been — V3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правильную форму глагола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71037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вариант: The room has been cleaned. После have/has всегда нужен been, а затем третья форма cleaned. Слово clean без окончания не подходит, потому что здесь нужен результат действия.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48183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вариант: The keys have been lost. Форма lose не подходит, потому что в пассиве требуется V3 lost. Проверяй не только смысл, но и форму глагола.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25328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вариант: Has the letter been sent? Здесь sent — правильная третья форма. Вариант sended неверный, потому что такого V3 в английском языке нет.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7102474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вариант: The story has been written. После been нужна именно written, а не write. Это типичная проверка на знание неправильных глаголов в пассивной форме.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599648" y="245266"/>
            <a:ext cx="4172877" cy="21981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Преобразуй предложения из активного залога в пассивный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448594" y="3569833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Готовый проект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They have finished the project → The project has been finished. В активе важны люди, а в пассиве — сам проект, который уже завершён и готов к представлению.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86608" y="3569833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Открытое окно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Someone has opened the window → The window has been opened. Если исполнитель неизвестен, его можно не указывать вовсе. Главное здесь — факт действия и его результат.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448594" y="1128975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Постройка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team has built a model → A model has been built by the team. Смысл не меняется, но внимание переходит на сам объект — модель, которая уже готова.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86608" y="1128975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тестов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teacher has checked the tests → The tests have been checked by the teacher. В пассиве предмет действия становится подлежащим, а исполнитель можно назвать с помощью by.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487256" y="3569833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посылки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shop has delivered the package → The package has been delivered by the shop. Такая замена помогает сделать главным результат, а не того, кто выполнил доставку.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3643" y="2010177"/>
            <a:ext cx="3929391" cy="1699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010177"/>
            <a:ext cx="3929391" cy="1699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9936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с уточнением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Have the emails been sent? — No, they haven’t. They will be sent after lunch. В такой паре ответов легко увидеть отрицание и уточнение времени, не теряя нужной грамматики.
</a:t>
            </a:r>
            <a:endParaRPr lang="en-US" sz="1054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в офисе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Has the report been printed? — Yes, it has. The report has been printed today. Такой короткий диалог показывает, как задать вопрос и сразу сообщить результат без лишних слов.
</a:t>
            </a:r>
            <a:endParaRPr lang="en-US" sz="1054" dirty="0"/>
          </a:p>
        </p:txBody>
      </p:sp>
      <p:sp>
        <p:nvSpPr>
          <p:cNvPr id="9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 для разговора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унести с собой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Passive нужен, когда важно, что действие уже завершилось и его результат виден сейчас. Запомни схему have/has + been + V3, а также отрицание и вопрос. После тренировки эта форма становится понятной и удобной.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2026-07-25T16:49:47Z</dcterms:created>
  <dcterms:modified xsi:type="dcterms:W3CDTF">2026-07-25T16:49:47Z</dcterms:modified>
</cp:coreProperties>
</file>