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будущего времени: что они помогают сказать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рассказывают о том, что ещё только случится: планы, обещания и мечты.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 нашей речи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говорим о будущем, когда строим планы на завтра, обсуждаем уроки, игры и домашние дела. Такие глаголы помогают точно сказать, что произойдёт позже, а не сейчас.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глагол будущего времени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1059195" y="1836173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будущего времени отвечает на вопросы «что сделаю?», «что сделает?» или «что буду делать?». Он называет действие, которое ещё не началось.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507427" y="275794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глаголы показывают события после момента речи. Например: «спою», «прочитает», «будем рисовать», «будет помогать» — всё это про то, что случится потом.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867168" y="372396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время часто встречается в обещаниях, планах и рассказах о предстоящих делах. Оно помогает говорить понятно и не путать будущее с настоящим.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196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форма будущего времени бывает у глаголов совершенного вида. Она состоит из одного слова: «прочитаю», «построим», «найдёшь», «выучит».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572000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показывает, что действие в будущем завершится. Её легко заметить по короткому звучанию и по тому, что она отвечает на вопрос «что сделаю?».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форма будущего времени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образуется простое будущее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глагол совершенного вида получает формы будущего времени по лицам и числам.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Составная форма будущего времени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9101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Составная форма будущего времени строится из слова «быть» и неопределённой формы глагола: «буду читать», «будешь играть», «будем помогать».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9220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она используется с глаголами несовершенного вида. Такая форма помогает говорить о действии, которое будет происходить в будущем не один миг.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05836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Составное будущее удобно, когда нужно показать процесс, длительность или повторение. Оно звучит мягко и понятно, как план на целый день.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образуется составное будущее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форма слова «быть» соединяется с неопределённой формой глагола.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351" y="2097743"/>
            <a:ext cx="297490" cy="33998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5151" y="2097743"/>
            <a:ext cx="254991" cy="3399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9202" y="2097743"/>
            <a:ext cx="339989" cy="339989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5" y="2694355"/>
            <a:ext cx="2465381" cy="147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и быстро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будущее звучит короче: «сделаю», «узнаю», «построю». Оно часто показывает, что действие в будущем закончится, как будто дело уже почти в руках.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182945" y="2694355"/>
            <a:ext cx="2465381" cy="147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и длительность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Составное будущее помогает рассказать о том, что будет продолжаться: «буду делать», «буду читать», «буду ждать». Оно подходит для длинных и спокойных дел.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059495" y="2694355"/>
            <a:ext cx="2465381" cy="147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по смыслу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важно показать результат, чаще выбирают простую форму. Если нужен сам процесс или его длительность, удобнее составная форма. Здесь глагол сам подсказывает, как ему лучше звучать.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формы будущего — две задачи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4" y="1810642"/>
            <a:ext cx="5123021" cy="3331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Слова-подсказки рядом с будущим временем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1090070" y="1949881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действие будет позже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«завтра», «скоро» и «потом» сразу подсказывают, что действие ещё впереди. Они помогают понять время без долгих раздумий.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090070" y="3579578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заметить будущее в предложении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есть «через час», «на выходных» или «в следующий раз», смело ищите глагол будущего времени. Такие подсказки будто машут рукой: «Внимание, это про потом!».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время умеет подстраиваться под того, кто действует. Поэтому формы меняются: я, ты, он, мы, вы, они — у каждого свой вариант.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 лицам и числам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263225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простом будущем это видно в словах: «я поеду», «ты поедешь», «они поедут». Окончание меняется, а смысл остаётся будущим.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856750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составном будущем тоже всё меняется: «я буду читать», «мы будем читать», «они будут читать». Первая часть показывает время, вторая — действие.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06502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помогает точно назвать, кто что будет делать. Без этого в предложении было бы скучно и не очень понятно, а нам нужна ясность.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часто помогают узнать будущее время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910151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«завтра», «скоро» и «потом» сразу подсказывают: действие произойдет не сейчас, а позже. Они помогают быстро заметить глагол будущего времени в предложении.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088428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стоят слова «через неделю», «на выходных» или «в следующий раз», становится ясно, что речь идет о планах, а не о том, что уже случилось.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7052854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коротких рассказах такие подсказки встречаются часто. Они делают речь понятной и помогают не перепутать будущее время с настоящим или прошедшим.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9631" y="1915660"/>
            <a:ext cx="517045" cy="4136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136" y="1867952"/>
            <a:ext cx="445422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4756" y="1892681"/>
            <a:ext cx="517045" cy="45959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3249631" y="2624604"/>
            <a:ext cx="2570941" cy="1308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 игры и занятия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разговорах о досуге часто звучат планы: «будем лепить», «пойду играть», «будем читать сказку». Будущее время делает такие обещания короткими и понятными.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4325" y="2624604"/>
            <a:ext cx="2570941" cy="1308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 уроки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говорят о том, что сделают после звонка: «сделаю уроки», «выучу правило», «проверю тетрадь». Такие формы помогают спокойно рассказать о школьных делах.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154756" y="2624604"/>
            <a:ext cx="2570941" cy="1308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 помощь дома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дети тоже используют будущее время: «буду помогать маме», «уберу игрушки», «помою посуду». Так речь звучит вежливо, аккуратно и по делу.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время в речи школьников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4" y="1810642"/>
            <a:ext cx="5123021" cy="3331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и как их заметить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1090070" y="1949881"/>
            <a:ext cx="2159526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Некоторые путают «буду рисовать» и «нарисую». Первая форма говорит о процессе, который будет идти какое-то время. Вторая показывает результат, который будет готов.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090070" y="3635807"/>
            <a:ext cx="2159526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Ошибки чаще всего возникают, когда не учитывают вид глагола. Если глагол совершенного вида, нужна простая форма будущего; если несовершенного — составная.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форму будущего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определяем вид глагола, затем выбираем подходящую форму будущего времени.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6696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Обещание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«Я прочитаю книгу» — действие завершится позже. Такая форма часто звучит как обещание или твердое решение.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99502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План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«Мы решим задачу» показывает, что результат будет достигнут в будущем. Здесь слышится уверенный школьный план.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304935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«Они построят дом» и «ты найдешь ответ» называют действие, которое закончится. Простое будущее помогает говорить коротко и ясно.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простого будущего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3024" y="802918"/>
            <a:ext cx="3680524" cy="35376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есть в составной форме будущего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форм будущего времени в русском языке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5574890" y="1330962"/>
            <a:ext cx="2818463" cy="24815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строится из слова «быть» и инфинитива: одна часть показывает время, другая — само действие.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время в сказках и рассказах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1090070" y="1949881"/>
            <a:ext cx="2722602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Обещания и надежды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герои часто обещают помочь, найти дорогу или победить трудность. Будущее время делает их слова смелыми и немного волшебными.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191646" y="1947500"/>
            <a:ext cx="2722602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героя вперед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персонаж говорит о том, что будет делать дальше, читатель сразу видит цель и движение вперед. Так история становится живой и интересной.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глагол будущего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способ помогает определить будущее время в любом предложении.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1059195" y="1836173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время помогает говорить о том, что еще не произошло. Оно часто встречается в обещаниях, планах, мечтах и рассказах о завтрашнем дне.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507427" y="275794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будущее обычно связано с глаголами совершенного вида и показывает завершенное действие. Составное будущее связано с глаголами несовершенного вида и передает процесс.
</a:t>
            </a:r>
            <a:endParaRPr lang="en-US" sz="956" dirty="0"/>
          </a:p>
        </p:txBody>
      </p:sp>
      <p:sp>
        <p:nvSpPr>
          <p:cNvPr id="7" name="Text 4"/>
          <p:cNvSpPr txBox="1"/>
          <p:nvPr/>
        </p:nvSpPr>
        <p:spPr>
          <a:xfrm>
            <a:off x="5867168" y="372396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нужно смотреть на вид глагола и вопрос к нему. Тогда выбрать форму «сделаю» или «буду делать» станет совсем несложно.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61140" y="1356105"/>
            <a:ext cx="5821721" cy="2431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будущего времени: главный вывод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время помогает говорить о том, что еще только произойдет. Если помнить про вид глагола, легко выбрать нужную форму и рассказать о планах точно, ясно и красиво.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2026-05-21T23:32:19Z</dcterms:created>
  <dcterms:modified xsi:type="dcterms:W3CDTF">2026-05-21T23:32:19Z</dcterms:modified>
</cp:coreProperties>
</file>