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А.Т. Твардовский: поэт, чьё слово связано с жизнью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Трифонович Твардовский: поэт, редактор и фронтовой корреспондент. Родина, война, память и слово.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Твардовского важно для урока литературы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Твардовского понятны подросткам: он пишет ясно, почти «как разговаривает», но говорит о серьёзном. Его произведения показывают, как судьба одного человека связана с историей страны: война, труд, ответственность и память.
</a:t>
            </a:r>
            <a:endParaRPr lang="en-US" sz="218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июня 1910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родился в деревне Загорье Смоленской губернии. С ранних лет он рос среди трудовой деревенской жизни, где ценили дело, уважали старших и берегли семейные традиции.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опора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кузнецом. В семье уважали труд, книгу и крестьянский уклад. Благодаря такой атмосфере в Твардовском рано укрепились привычка к честности и внимание к человеческой судьбе.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поля, дорога, разговоры взрослых и народная речь стали первыми «уроками» будущего поэта. Эти наблюдения позже превратились в образы его стихов и поэм.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10339"/>
            <a:ext cx="4534800" cy="3214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биографии А.Т. Твардовского (1910–1971)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А.Т. Твардовского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хронология: как личная биография Твардовского переплеталась с событиями XX 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разворачивалась вместе с эпохой: от раннего творчества — к войне, затем к редакторской работе и общественной литературной роли.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в его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пейзаж как основа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стала для Твардовского не только местом рождения, но и художественной опорой. В стихах часто появляются деревня, поле, дорога, река и лес. Через эти детали чувствуется близость к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звучит «по-настоящему народно»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родной природы помогают понять, почему его поэзия воспринимается искренне. Твардовский описывает простую крестьянскую жизнь без лишних украшений. Именно поэтому читателю легко узнавать правду и настроение.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Твардовский начал очень рано — ещё в подростковом возрасте. Это значит, что интерес к слову проявился у него не случайно, а как устойчивое стремление работать с текстом.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сформировалась его манера: точность, лаконичность и умение говорить о сложном простыми словами. В результате даже серьёзные темы у него звучали живо и убедительно.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он трудился в газетах и журналах. Писал заметки, очерки и стихотворные тексты, учился объяснять мысли чётко и понятно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школьному анализу тематики произведений Твардовского (без указания точных процентов).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Твардовского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мотивы занимают главное место, а тема Родины развивается через образы земли и труда. Остальные темы поддерживают общий смысл: стойкость и достоинство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Твардовского война — не только события, а испытание характера, которое раскрывает связь человека с Родиной и памятью.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«Страна Муравия»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связана с жизнью деревни и мечтой о справедливом устройстве. Герой размышляет о том, где может быть лучше, и сравнивает ожидания с реальностью.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«счастливой земли»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сельский человек, его привычки, заботы и способы смотреть на перемены. Твардовский показывает, как думают и чувствуют те, кто живёт трудом земли.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взгляд на мир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работы проходит через всё повествование: труд рассматривается как основа жизни и человеческого достоинства. Так поэма говорит о ценности дела, а не только о мечте.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труду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 ранний интерес Твардовского к важным изменениям в жизни страны. Поэма задаёт вопрос: как сделать жизнь справедливее и счастливее для обычных людей.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 к переменам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 судьбе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Твардовский работал фронтовым корреспондентом и видел солдатскую жизнь изнутри. Его тексты опирались на конкретные впечатления, поэтому читались правдиво и звучали убедительно.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поэмах солдат показан не только как герой. Это живой человек: он умеет шутить, устает, сохраняет смелость и верит в товарищество. Именно поэтому образы близки читателю.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«Василий Тёркин»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появления и развития поэмы во время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Василия Тёркина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смел, вынослив и по-человечески заботится о других. В его поступках видно товарищество: рядом с героизмом всегда присутствуют усталость, терпение и реальная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показан как обычный солдат: без сказочной силы и без «сверхчудес». Он опирается на смекалку, наблюдательность и умение быстро находить выход в сложных фронтовых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черта героя — чувство юмора. Его шутка не отменяет тяжесть войны, а помогает выстоять: поддерживает товарищей, разряжает напряжение и возвращает людям веру в себя.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Тёркина читателям объясняется соединением простоты и силы характера. Он говорит понятным языком, остаётся «своим» и убеждает не лозунгами, а человеческой правдивостью.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«Дом у дороги»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соединяет личную боль конкретных людей с общей трагедией народа. Поэтому поэма звучит одновременно как история семьи и как разговор о пережитом всем обществом.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«Доме у дороги» война показана не с парадных плакатов, а через судьбу семьи и разорённый дом. Разрушенное жильё словно продолжает «жить» в памяти героев.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символом памяти, утраты и надежды. Он хранит следы мирной жизни и боль разлуки, но одновременно напоминает: возвращение к будущему возможно только через сохранение прошлого.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 жанровым группам, без точных количественных долей; качественное сопоставление, 2024 г.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использовал Твардовский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основного корпуса поэтических текстов, Твардовский постоянно обращался к публицистическим формам, чтобы говорить о правде жизни и оценивать происходящее с гражданской позиции.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показывает: поэт не ограничивался стихами. При этом поэзия остаётся «центром тяжести», потому что именно она точнее всего передаёт личный опыт и чувства.
</a:t>
            </a:r>
            <a:endParaRPr lang="en-US" sz="1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«Новый мир» и литературная позиция Твардовского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приход к руководству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руководства журналом Твардовский поддерживает литературу, в которой важны правдивость и уважение к человеку. Такой подход закрепляет репутацию издания как площадки серьёзного разговора.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поддержка «честного слова»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Редакторская работа усиливает внимание к реальным судьбам, нравственным вопросам и точности интонации. Журнал стремится не к эффектным словам, а к содержательной дискуссии о жизни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1970-х: итог редакторской позиции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Сформированная при Твардовском линия показывает: он был не только поэтом, но и защитником культуры, где человек не теряется за общими фразами и подменами.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54146"/>
            <a:ext cx="4813500" cy="30013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А.Т. Твардовского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перечню произведений и их смыслу из задания к слайду (без новых количественных данных).
</a:t>
            </a:r>
            <a:endParaRPr lang="en-US" sz="639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поэта показывают разные стороны жизни страны — от деревни и солдата до памяти о прошлом и личной совести.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 очевидна: каждое произведение раскрывает, как история страны отражается в человеческих судьбах и выборах.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Твардовского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Твардовского опирается на разговорную речь, пословицы и короткие фразы, а точная интонация помогает услышать «живого» рассказчика. В стихах мало сложных украшений — больше ясности и точных деталей.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выразительность строится на народных оборотах и простых, но сильных образах. Благодаря этому школьникам легче понимать мысли автора, а чтение остаётся убедительным: эмоции передаются без лишних слов.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характеристика особенностей, без официальных процентов; качественное распределение, 2024 г.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поэзию Твардовского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Сюжетность делает чтение «как рассказ о знакомых людях»: читатель следит за развитием событий и поступков героя. Это и удерживает внимание на протяжении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диаграмма подчёркивает ведущие опоры запоминания. Чем ярче сюжет и проще язык, тем сильнее ощущается правдивость и «народность» образов.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098" y="2192950"/>
            <a:ext cx="242550" cy="323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читаемость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Твардовского продолжают входить в школьную программу. Учителя и ученики обращаются к ним, чтобы говорить о мужестве, памяти и ответственности за слово в жизни каждого человека.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слово
</a:t>
            </a:r>
            <a:pPr algn="ctr" indent="0" marL="0">
              <a:lnSpc>
                <a:spcPct val="9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запомнился как автор, который уважал человека и стремился к правдивому изображению истории. В этом и живёт его нравственный авторитет после 18 декабря 1971 года.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названиях
</a:t>
            </a:r>
            <a:pPr algn="l" indent="0" marL="0">
              <a:lnSpc>
                <a:spcPct val="9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именем названы улицы, библиотеки и школы. Так память о писателе становится частью повседневной городской и школьной жизни, а не только книжной страницей.
</a:t>
            </a:r>
            <a:endParaRPr lang="en-US" sz="10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соединил народную речь, историческую память и высокую нравственную требовательность к слову. Он добивался, чтобы за текстом всегда чувствовался человек и его внутренний выбор.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Твардовского стало примером литературы, близкой к реальной жизни страны. Читатель ощущает правду времени и человеческое достоинство, даже когда тема тяжёлая и непростая.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доказывают: о войне, труде и жизни простого человека можно писать ясно, без вычурности, но при этом глубоко. Простота у него работает на смысл, а не на поверхностность.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Твардовского для русской литературы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поэт правды, памяти и человеческого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А.Т. Твардовский остался в литературе как автор, который соединил простоту и глубину. Его тексты воспитывают мужество, ответственность, уважение к человеку и бережное отношение к прошлому через слово.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2026-05-15T07:37:19Z</dcterms:created>
  <dcterms:modified xsi:type="dcterms:W3CDTF">2026-05-15T07:37:19Z</dcterms:modified>
</cp:coreProperties>
</file>