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Смуты Россия усиливала царскую власть и спорила за земли и торговые пути.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самодержавия и внешняя политика России в XVII веке
</a:t>
            </a:r>
            <a:endParaRPr lang="en-US" sz="2237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1613 года страна выходила из разорения и политической нестабильности. Земский собор избрал Михаила Фёдоровича Романова: законная власть возвращалась, а вместе с ней — приказы, воеводы и служилое дворянство. Но внутренняя слабость напрямую отражалась на международных позициях.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Смутного времени: исходные условия развития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укрепления самодержавия в XVII веке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Соборное уложение 1649 года закрепило бессрочный сыск беглых крестьян и усилило крепостную зависимость. Одновременно рос контроль над обществом и более жёстко выстраивалась система податей и повинностей.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Земские соборы созывались реже, а реальное руководство всё больше переходило к приказам и Боярской думе. Эти органы действовали от имени верховной власти, помогая царю держать государство под контролем.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сосредоточивал законодательную, исполнительную и судебную власть. Его полномочия всё чаще воспринимались как неограниченные и освящённые православной традицией, что усиливало дисциплину управления по всей стране.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16746"/>
            <a:ext cx="4014300" cy="145223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меры укрепления власти и их значение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меры, их даты и то, какую роль они сыграли в централизации государства.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вместе показывают переход к более централизованной модели: законодательство фиксирует зависимость, управление усложняется, а налоговая база поддерживает власть и войны.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 курсу истории России XVII века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формировалось самодержавие в XVII веке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процессов: кризис → восстановление центра → усиление управления → социальное закрепление → финансово-военные возможности.
</a:t>
            </a:r>
            <a:endParaRPr lang="en-US" sz="9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власть, церемониал и символы единства государства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как правовой порядок и сакральный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поддерживалось не только законами, но и культурной «рамкой» власти: торжественными церемониями, титулатурой и регалиями. В представлениях людей царь выступал защитником православной веры, а значит — гарантом порядка.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центр единой державы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укреплялась идея Москвы как хранительницы традиции и центра единой державы. После падения Константинополя эта мысль имела особый смысл, поэтому символика и парадные изображения работали на политическое единство.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44144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55188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 и новые основы армии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Полки нового строя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 века государство опиралось на полки нового строя, создававшиеся по западноевропейскому образцу. В таких частях использовались регулярная подготовка и огнестрельное оружие.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Солдаты, рейтары и драгуны обучались строже, чем в традиционных соединениях. Это повышало управляемость на поле боя и позволяло вести более длительные кампании, не теряя боеспособности.
</a:t>
            </a:r>
            <a:endParaRPr lang="en-US" sz="958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реформ с задачами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армии была тесно связана с укреплением власти и защитой протяжённых границ. Чем устойчивее государство, тем эффективнее оно организует людей, снабжение и оборону на разных направлениях.
</a:t>
            </a:r>
            <a:endParaRPr lang="en-US" sz="8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внешней политики России в XVII веке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Акценты менялись в зависимости от угроз и ресурсов: там, где требовалась оборона или закрепление, усиливалось соответствующее направление.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три магистральных направления: западные задачи концентрировались на рубежах и Балтике, южные — на степной обороне, восточные — на освоении.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 направленям внешней политики XVII века; значения на шкале — условные (без указания количественных показателей).
</a:t>
            </a:r>
            <a:endParaRPr lang="en-US" sz="5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Смоленская война 1632–1634 годов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1632: начало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польского короля Сигизмунда III Россия попыталась вернуть Смоленск, утраченный в начале XVII века. Русские войска перешли к осаде, стремясь добиться решающего перелома.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1632–1633: осада без решающего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Смоленска продолжалась, но решающего результата не получилось из-за слабой организации армии и нехватки ресурсов. Это ограничило возможности довести кампанию до победы.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1634: Поляновский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Поляновскому миру 1634 года Смоленск остался за Речью Посполитой. При этом польский король Владислав IV отказался от претензий на русский престол — важный дипломатический итог без территориального прорыва.
</a:t>
            </a:r>
            <a:endParaRPr lang="en-US" sz="10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Воссоединение с Украиной и война 1654–1667 годов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тянулась долгие годы и развивалась с переменным успехом. Несмотря на колебания на фронтах, России удалось закрепиться на территории Левобережной Украины и удерживать там политические позиции.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Переяславская рада 1654 года привела к переходу Войска Запорожского под власть русского царя. Это стало стартом нового этапа борьбы с Речью Посполитой и расширило географию конфликта.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Андрусовское перемирие 1667 года дало России Смоленск, Левобережную Украину и Киев. Это оказался крупнейший внешний успех XVII века и заметно изменил баланс сил в Восточной Европе.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с Речью Посполитой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России и Речи Посполитой завершилось масштабным пересмотром линии соприкосновения на западных рубежах и закреплением новых договорных границ.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Андрусовского перемирия, 1667 год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сдвинул западную границу на более выгодные для России рубежи и усилил её позиции в Восточной Европе без немедленного полного прекращения соперничества.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5553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4325" y="1725369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3800" y="3135641"/>
            <a:ext cx="220500" cy="252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Русско-шведская война 1656–1658 годов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взять курс на Балтику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воспользовавшись войной Швеции с Речью Посполитой, стремилась закрепиться на балтийском направлении. План упирался в необходимость быстро наращивать силы и удерживать занятые рубежи.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в операциях и осадах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войска взяли Динабург и Кокенгаузен, затем действовали под Ригой. Однако удержание побережья требовало устойчивого снабжения и достаточной численности сил для длительной кампании.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78988" y="3091605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Кардисский мир: возврат к довоенному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Кардисский мир 1661 года вернул довоенное положение и сохранил за Швецией прежние владения. Война показала, что ресурсов для успешной борьбы за Балтику пока не хватало.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создавали засечные черты, крепости, сторожевые линии и опорные пункты. В охране рубежей участвовали служилые люди и казаки, что увеличивало расходы и отвлекало силы от западных задач.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граница: Крымское ханство и оборона степи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Крымские набеги постоянно угрожали южным уездам: страдали хозяйство, посевы и жизнь пограничного населения. Поэтому оборона строилась заранее и требовала непрерывного наблюдения за степью и оперативного реагирования.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мирные договоры XVII века и их результаты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столетия закреплялась практика «договариваться, фиксируя границы», но прорывных территориальных итогов Россия добилась главным образом ближе к 1667 году.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договоров отражает переход от тяжёлых последствий Смуты и потерь к более устойчивым результатам: на западном направлении появились заметные выигрышные положения.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результатов ключевых перемирий и мирных договоров XVII века: 1618, 1634, 1661, 1667 годы
</a:t>
            </a:r>
            <a:endParaRPr lang="en-US" sz="6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и восточное продвижение России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основа закрепления на новых землях во многом определялась торговлей мехами. Рост поступлений помогал содержать гарнизоны и развивать инфраструктуру, поддерживая дальнейшее движение на восток.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Землепроходцы, казаки и служилые люди обследовали новые территории, устанавливали контроль над путями сообщения и собирали ясак с местного населения. Это связывало хозяйственные интересы и государственную власть.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продвижение шло к Енисею, Лене и далее к районам, связанным с Охотским морем. Пространство расширяли за счёт острогов и зимовий, которые становились опорой для управления.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сопоставлении направлений видно, что восточная экспансия шла быстрее, чем продвижение к Балтике: дальние расстояния не останавливали перемещения, тогда как борьба за море требовала значительных ресурсов и подготовленности армии.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освоения Сибири и Дальнего Востока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отражающая превращение опорных пунктов в систему территориального расширения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внутренней и внешней политики государства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другой стороны, внешние конфликты подталкивали к жёсткому руководству: росли военные расходы, требовалась более быстрая координация действий и дисциплина управления. Центр получал больше полномочий.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во главе политики всё чаще оказывался военно-административный принцип. В XVII веке внутренние изменения и внешние кампании развивались вместе, постепенно формируя модель централизованной монархии.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самодержавия делало сбор налогов более регулярным и предсказуемым, помогало мобилизовать людей и обеспечивать армию. Без этого было трудно вести долгие войны и поддерживать управление на местах.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внешнеполитические успехи были неравномерными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Неудачи чаще возникали там, где требовались одновременно и деньги, и транспорт, и подготовленные части, а государство ещё испытывало давление на юге и внутри страны.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устойчивые результаты появлялись тогда, когда Россия успевала мобилизовать ресурсы и когда противники сталкивались с собственными проблемами, ослаблявшими их возможности.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причин по общим закономерностям истории XVII века; точные доли не являются статистикой и приведены для визуального сравнения, без метрических данных
</a:t>
            </a:r>
            <a:endParaRPr lang="en-US" sz="3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8811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0853" y="1728788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6173" y="1728788"/>
            <a:ext cx="220500" cy="252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XVII века для развития России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централизованное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XVII века укрепилась центральная власть и устойчивее заработали механизмы управления. Это снижало риски после Смуты и создавало организационную базу для реформ, которые развернулись при Петре I.
</a:t>
            </a:r>
            <a:endParaRPr lang="en-US" sz="892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влияния на запад и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увеличивала пространство и влияние в ключевых регионах: на востоке закреплялась в Сибири, на западе усиливала позиции благодаря итогам войн и договоров. Тем самым росли и государственные ресурсы.
</a:t>
            </a:r>
            <a:endParaRPr lang="en-US" sz="946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Незавершённость задач и запрос на модернизацию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Балтийскому морю ещё не был достигнут, а армия и государственный аппарат требовали обновления. Опыт XVII века стал практической школой проблем, которые нужно было решать системно.
</a:t>
            </a:r>
            <a:endParaRPr lang="en-US" sz="9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стала сильнее: итоги самодержавия и внешней политики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самодержавие закреплялось через Соборное уложение 1649 года, приказную систему и усиление фискального давления. Во внешней политике сочетались неудачи и заметные успехи второй половины: Смоленск, Левобережье, Сибирь и укрепление юга.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2026-05-11T14:59:23Z</dcterms:created>
  <dcterms:modified xsi:type="dcterms:W3CDTF">2026-05-11T14:59:23Z</dcterms:modified>
</cp:coreProperties>
</file>