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умножения и удобные правила вычислений.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степени в 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сокращать записи, быстрее считать и упрощать выражения. На уроках алгебры они нужны при сравнивании чисел, преобразовании формул и решении простых уравнений. Понимание основания и показателя делает вычисления точнее и понятнее.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числа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 a с натуральным показателем n записывают как a^n. Эта запись читается коротко, но означает последовательное умножение одного и того же числа.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означает произведение n одинаковых множителей: a·a·a…·a. Такая форма экономит место и помогает быстрее выполнять вычисления с длинными произведениями.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основанием степени: именно оно повторяется в произведении. Число n называют показателем степени, потому что оно показывает, сколько раз основание берётся множителем.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равен 1, то a^1 = a. Это важно запомнить, чтобы не путать степень с обычным числом и не делать лишних преобразований.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3^4 = 3·3·3·3 = 81. По этому примеру видно, как степень превращает повторяющееся умножение в короткую и удобную запись.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 степени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4^2 можно представить как квадрат со стороной 4. Такой образ показывает, что число повторяется два раза и связано с площадью фигуры.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образ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связана с фигурой, правило запоминается легче. Геометрический смысл помогает школьнику увидеть, что показатель отвечает за число одинаковых множителей.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3^3 удобно связывать с кубом со стороной 3. Здесь число повторяется три раза, а геометрический образ помогает лучше понять смысл степени.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множителей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 не просто результат, а именно повторяющееся умножение. Поэтому одна и та же запись может быть понята и как вычисление, и как образ.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показателя значения увеличиваются заметно быстрее, чем само основание. Это хорошо видно при сравнении двух соседних рядов.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показатель, тем сильнее разрыв между соседними значениями. Степени быстро приводят к большим числам даже при небольшом основании.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возведения в степень; даты не требуется.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произведения степеней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складываются: a^m · a^n = a^(m+n). Основание не меняется, потому что умножаются одинаковые множители.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при упрощении выражений в 7 классе. Оно помогает быстро сокращать записи и избегать лишнего перемножения одинаковых чисел.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2^3 · 2^4 = 2^7 = 128. Здесь важно не складывать основания, а менять только показатели, чтобы получить верный результат.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степени как повторяющееся умножение, все множители одного основания соединяются в одну длинную запись. Поэтому достаточно сложить количество одинаковых множителей.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деления степеней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a^(m-n), если m &gt; n. Основание остаётся тем же.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потому, что одинаковые множители в числителе и знаменателе сокращаются. После сокращения остаётся только разность показателей.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сокращения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5^6: 5^2 = 5^4 = 625. Такое преобразование позволяет обойтись без длинной записи и быстрее получить ответ.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равны, получается a^0, но в 7 классе чаще рассматривают деление, где результат выражается натуральной степенью.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степеней в одной таблице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правила, их краткий смысл и пример вычисления.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опираются на одно и то же представление степени как повторяющегося умножения. Меняется только способ записи одинаковых множителей.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 натуральным показателем, курс алгебры 7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степени в степень показатели перемножаются: (a^m)^n = a^(mn). Это значит, что внешняя степень повторяет всю внутреннюю запись целиком.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особенно полезно при упрощении выражений, где одна степень находится внутри другой. Оно помогает записывать ответ короче и без лишних шагов.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применяется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(2^3)^2 = 2^(3·2) = 2^6 = 64. Сначала удобно заменить повторное возведение в степень одним показателем, а затем вычислить ответ.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скобок уже есть степень, то она берётся несколько раз. Поэтому вместо сложения показателей нужно умножать их между собой.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понимать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равна произведению степеней: (ab)^n = a^n b^n. Это значит, что каждый множитель в скобках возводится в ту же степень.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 преобразовании выражений и проверке ответов. Оно учит внимательно читать скобки и правильно распределять степень на все множители.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(2·3)^2 = 2^2·3^2 = 4·9 = 36. Такая запись помогает выполнить вычисление поэтапно и не потерять множители.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степень относится ко всему произведению целиком. Поэтому нельзя возводить в степень только один множитель — преобразование должно быть одинаковым для каждого.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правило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со степенями
</a:t>
            </a:r>
            <a:endParaRPr lang="en-US" sz="248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свойства степени зависит от вида выражения: одинаковые основания, степень степени, произведение или частное в скобках.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частного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делимое и делитель возводятся в одну и ту же степень, можно сначала разделить числа в скобках, а затем возвести частное в степень.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свойства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и обратную запись: a^m: b^m = (a: b)^m, если b не равно нулю. Обе формы дают одинаковый результат и сокращают вычисления.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форма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(6:2)^3 сначала находим частное 6:2 = 3, затем получаем 3^3 = 27. Так запись становится короче и понятнее.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удобно при работе с дробями и делением одинаковых множителей: оно помогает избегать длинных цепочек вычислений и уменьшает риск ошибки.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записи одного и того же числа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запись, тем быстрее её читать и проверять. Степень заменяет длинное повторение одинаковых множителей одной компактной формой.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удобнее повторного умножения: она сохраняет смысл вычисления и заметно сокращает запись.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темы «Свойства степени с натуральным показателем».
</a:t>
            </a:r>
            <a:endParaRPr lang="en-US" sz="14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основания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нельзя складывать сами основания. Верно складывать показатели: 2^3 · 2^4 = 2^7, а не 2^3+4.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понимают показатель 1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показателем 1 не превращает число в единицу. Для любого a верно a^1 = a, поэтому основание остаётся без изменений.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скобки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(ab)^n степень относится ко всему произведению в скобках. Если скобки пропустить, смысл выражения меняется, и получится другое вычисление.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 на примерах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выражение, использованное свойство и результат вычисления.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правильный выбор свойства позволяет быстро перейти к короткой записи и верному ответу.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«Свойства степени с натуральным показателем»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и естественных науках степени часто используют для записи очень больших чисел. Например, 10^6 означает миллион, а 10^9 — миллиард. Такая форма экономит место и помогает быстро сравнивать величины.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без лишних нулей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описывать размеры, которые трудно записать длинными числами: расстояния, объёмы памяти, масштабы в биологии и физике. На схеме рядом можно показать клетку, флеш-память и далёкое расстояние как разные примеры одного приёма записи.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Масштаб, который легко увидеть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 четырёх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столбец показывает итог после применения одного из свойств степеней. По результату удобно сверять, правильно ли выбран способ преобразования.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приводят к разным числам, но все решаются по одной логике: сначала выбирается свойство, затем выполняется вычисление.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из темы «Свойства степени с натуральным показателем».
</a:t>
            </a:r>
            <a:endParaRPr lang="en-US" sz="13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свойство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смотрят, что именно дано: произведение степеней, деление, степень в степени или выражение в скобках. От этого зависит дальнейший выбор правила.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вид записи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произведение или частное, степень относят к каждому множителю. После преобразования остаётся только аккуратно вычислить результат.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Распределить степень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степень находится внутри другой, показатели перемножают. Внутренняя запись повторяется столько раз, сколько указано во внешней степени.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Посмотреть на степень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применяют свойства произведения или деления степеней. Меняются только показатели, а основание остаётся прежним.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основания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степенях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это краткая запись одинаковых множителей, поэтому она позволяет заменить длинное умножение одной компактной записью без потери смысла.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множителей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вычитают. Одинаковые множители сокращаются, и выражение становится короче.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показателей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степеней опираются на определение степени и делают вычисления быстрее. Они особенно полезны в самостоятельных и контрольных работах.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вычисление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складывают показатели. Это правило помогает быстро объединять одинаковые множители в одну степень.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помогает записывать повторяющееся умножение коротко и удобно. Если помнить основные свойства, выражения упрощаются быстрее, а вычисления становятся аккуратнее и понятнее.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 — в одной теме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2026-05-29T14:56:43Z</dcterms:created>
  <dcterms:modified xsi:type="dcterms:W3CDTF">2026-05-29T14:56:43Z</dcterms:modified>
</cp:coreProperties>
</file>