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4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1920-х годов: многоголосие, эксперименты, новые нормы
</a:t>
            </a:r>
            <a:endParaRPr lang="en-US" sz="3547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споров, художественных поисков и рождения новой литературной карты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4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изменившая литературу
</a:t>
            </a:r>
            <a:endParaRPr lang="en-US" sz="1840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Революция, Гражданская война и НЭП радикально перестроили повседневность, читательские ожидания и саму роль писателя. Литература 1920-х одновременно осмысляла травму перелома и искала язык для новой социальной реальности.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группировки и журнальная полемика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ЛЕФ, РАПП, Пролеткульт и «Перевал» предлагали разные ответы на главный вопрос эпохи: должно ли искусство служить революции или сохранять автономию.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манифесты и открытые дискуссии становились не только площадкой для обмена мнениями, но и механизмом литературного отбора, влияя на судьбу автора.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форме, языке и социальной пользе текста определял, какие произведения получали доступ к публикации, а какие оказывались на периферии культурной жизни.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литературы 1920-х годов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смену одного метода другим, а сосуществование конкурирующих эстетик в пределах одного десятилетия.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литературному процессу 1920-х годов; данные условно-аналитические, не статистические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направление предлагало собственный образ героя, свой язык и свою меру близости к традиции.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поиск «нового языка» революции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как плакат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стремился говорить громко и прямо, как улица и митинг. У Маяковского слово становится лозунгом, а строка — ударом, который должен сразу привлечь внимание и вовлечь читателя в энергетику эпохи.
</a:t>
            </a:r>
            <a:endParaRPr lang="en-US" sz="133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со словом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поэтике Хлебникова особенно заметно стремление расширить границы языка: необычные корни, смелые словотворческие ходы и интерес к звуковой организации текста превращали стихотворение в лабораторию художественного поиска.
</a:t>
            </a:r>
            <a:endParaRPr lang="en-US" sz="1273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города и новых медиа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Авангардная литература сближалась с театром, кино и книжной графикой, поэтому в ней часто встречаются монтаж, резкие смены интонации и визуальная выразительность. Текст становился похож на динамичный кадр или агитационный лист.
</a:t>
            </a:r>
            <a:endParaRPr lang="en-US" sz="1273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о революции и Гражданской войне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1920-х фиксировала момент исторического разлома, когда личная биография оказывалась подчинена войне, революции и стремительным переменам общественного порядка.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Бабеля, Фурманова, Фадеева и Серафимовича революционное время изображено по-разному: от сжатой, острой детали до эпического и героизированного повествования.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важной становится тема морального выбора: герой вынужден действовать в условиях насилия, не имея простых и безопасных решений.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не только описывают события, но и показывают их цену — разрушение привычного мира, человеческие потери и внутренние компромиссы.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1920-х годов и их художественные особенности
</a:t>
            </a:r>
            <a:endParaRPr lang="en-US" sz="1903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литературы 1920-х годов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авторов помогает увидеть, насколько по-разному литература отвечала на один и тот же исторический вызов.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процесс десятилетия строился не вокруг одного центра, а вокруг множества сильных индивидуальных стратегий.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750" y="1317313"/>
            <a:ext cx="65565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1920-х: от публичности к личной трагедии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голос
</a:t>
            </a:r>
            <a:pPr algn="ctr" indent="0" marL="0">
              <a:lnSpc>
                <a:spcPct val="100000"/>
              </a:lnSpc>
              <a:buNone/>
            </a:pPr>
            <a:r>
              <a:rPr lang="en-US" sz="128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развивает трибунную интонацию, соединяя городскую энергию, ритм речи и революционный пафос. Его поэзия обращена к массовому слушателю и рассчитана на немедленный отклик.
</a:t>
            </a:r>
            <a:endParaRPr lang="en-US" sz="1287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утраты
</a:t>
            </a:r>
            <a:pPr algn="ctr" indent="0" marL="0">
              <a:lnSpc>
                <a:spcPct val="100000"/>
              </a:lnSpc>
              <a:buNone/>
            </a:pPr>
            <a:r>
              <a:rPr lang="en-US" sz="13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Есенина звучат мотивы одиночества, распада привычного мира и болезненного разрыва с деревенской Россией. Личное переживание становится способом говорить об историческом переломе.
</a:t>
            </a:r>
            <a:endParaRPr lang="en-US" sz="13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свобода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поэзия строится на напряжённой интонации, резких переломах мысли и ощущении духовной независимости. Текст передаёт конфликт личности с внешним порядком эпохи.
</a:t>
            </a:r>
            <a:endParaRPr lang="en-US" sz="1350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ритмы и образы
</a:t>
            </a:r>
            <a:pPr algn="ct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Заболоцкий и Тихонов ищут свежую образность и интонацию, стремясь расширить возможности стиха. Их поэзия отражает попытку найти устойчивую форму в нестабильном времени.
</a:t>
            </a:r>
            <a:endParaRPr lang="en-US" sz="1281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рождался литературный текст в 1920-е годы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исторический опыт, редакционная среда и идеология влияли на судьбу произведения.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и гротеск в литературе НЭПа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Сатирическая проза НЭПа обращалась к бюрократии, дефициту, бытовой неустроенности и приспособленчеству. Ирония и точная деталь позволяли показать противоречия новой городской жизни без прямой декларации.
</a:t>
            </a:r>
            <a:endParaRPr lang="en-US" sz="1746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Зощенко, Ильфа и Петрова, Булгакова сатирический эффект часто строится на столкновении высокого лозунга с приземлённой реальностью. Гротеск помогает увидеть, как официальная риторика расходится с повседневным опытом.
</a:t>
            </a:r>
            <a:endParaRPr lang="en-US" sz="1689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69800" y="1125900"/>
            <a:ext cx="31272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1921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тогда Евгений Замятин завершил роман «Мы», ставший символом ранней антиутопии.
</a:t>
            </a:r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Е. И. Замятин, роман «Мы»; датировка завершения — 1921 год.
</a:t>
            </a:r>
            <a:endParaRPr lang="en-US" sz="3519" dirty="0"/>
          </a:p>
        </p:txBody>
      </p:sp>
      <p:sp>
        <p:nvSpPr>
          <p:cNvPr id="4" name="Text 1"/>
          <p:cNvSpPr txBox="1"/>
          <p:nvPr/>
        </p:nvSpPr>
        <p:spPr>
          <a:xfrm>
            <a:off x="4973400" y="1125900"/>
            <a:ext cx="2800800" cy="289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завершения романа показывает, как рано в литературе 1920-х возник вопрос о цене тотального порядка и утрате личной свободы.
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1920-х годов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десятилетия — исторический перелом и конфликт личности с коллективом; именно они задавали общий смысл литературного движения.
</a:t>
            </a:r>
            <a:endParaRPr lang="en-US" sz="156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ключевым произведениям русской литературы 1920-х годов; тематическая классификация по школьному курсу литературы.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распределялись неравномерно: одни устойчиво объединяли разные жанры, другие сильнее проявлялись в поэзии или сатире.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Журналы, издательства и литературная инфраструктура
</a:t>
            </a:r>
            <a:endParaRPr lang="en-US" sz="2229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«Красная новь», «Новый ЛЕФ» и «Октябрь» не только печатали тексты, но и формировали круг авторитетных имен, задавая литературную повестку десятилетия.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Издательства и редакции определяли, какие жанры будут заметны читателю: от авангардных опытов до прозы, рассчитанной на массовую и идеологически выверенную публикацию.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Периодика стала пространством борьбы за влияние: именно там решалось, кому доверят слово, тираж и право представлять «новую литературу».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как механизм отбора и давления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Критические статьи в 1920-е годы оценивали не только художественный уровень текста, но и его идеологическую «надежность», что напрямую влияло на судьбу автора.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 «попутчиках» и формализме разделяли писателей на условно допустимых и подозрительных, сужая пространство свободного эксперимента.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постепенно превращалась в инструмент дисциплины: она подсказывала, какие темы считать правильными, а какие — нежелательными для печати.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десятилетия эта функция усилилась настолько, что литературный спор все чаще заменялся административным и политическим давлением.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группы 1920-х: программы и установки
</a:t>
            </a:r>
            <a:endParaRPr lang="en-US" sz="2348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шел не только о стиле, но и о том, кто имеет право задавать смысл искусства: группа, класс, читатель или сам автор.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манифесты и программные выступления 1920-х годов; обобщение по истории русской литературы.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группы понимали назначение искусства и роль писателя.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3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типы героя
</a:t>
            </a:r>
            <a:endParaRPr lang="en-US" sz="1973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1920-х выводит на первый план красноармейца, инженера, комсомольца, чиновника и городского обывателя. Это герои, чья судьба зависит от исторических обстоятельств и социальной роли.
</a:t>
            </a:r>
            <a:endParaRPr lang="en-US" sz="1509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эпохи перемен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тексте все чаще оказывается перед выбором: приспособиться, сопротивляться или сохранить внутреннюю автономию. Так литература исследует не только событие, но и цену жизни внутри него.
</a:t>
            </a:r>
            <a:endParaRPr lang="en-US" sz="1453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в новой системе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литературных экспериментов десятилетия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265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1920–1922
</a:t>
            </a:r>
            <a:pPr algn="l" indent="0" marL="0">
              <a:lnSpc>
                <a:spcPct val="100000"/>
              </a:lnSpc>
              <a:buNone/>
            </a:pPr>
            <a:r>
              <a:rPr lang="en-US" sz="64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и Гражданской войны литература ищет новые формы для изображения разрыва эпохи. На первый план выходят очерк, лирическая публицистика и экспериментальная поэзия.
</a:t>
            </a:r>
            <a:endParaRPr lang="en-US" sz="1463" dirty="0"/>
          </a:p>
        </p:txBody>
      </p:sp>
      <p:sp>
        <p:nvSpPr>
          <p:cNvPr id="10" name="Text 3"/>
          <p:cNvSpPr txBox="1"/>
          <p:nvPr/>
        </p:nvSpPr>
        <p:spPr>
          <a:xfrm>
            <a:off x="33668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1920-х
</a:t>
            </a:r>
            <a:pPr algn="l" indent="0" marL="0">
              <a:lnSpc>
                <a:spcPct val="100000"/>
              </a:lnSpc>
              <a:buNone/>
            </a:pPr>
            <a:r>
              <a:rPr lang="en-US" sz="67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Закрепляются антиутопия, сатирическая повесть, философская проза и монтажные формы. Именно тогда многие авторы создают тексты, определившие лицо советской литературы.
</a:t>
            </a:r>
            <a:endParaRPr lang="en-US" sz="1542" dirty="0"/>
          </a:p>
        </p:txBody>
      </p:sp>
      <p:sp>
        <p:nvSpPr>
          <p:cNvPr id="11" name="Text 4"/>
          <p:cNvSpPr txBox="1"/>
          <p:nvPr/>
        </p:nvSpPr>
        <p:spPr>
          <a:xfrm>
            <a:off x="6566900" y="2503900"/>
            <a:ext cx="21813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1920-х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сохраняется, но пространство для него сужается. Часть произведений входит в канон, а часть остается важной как свидетельство литературной свободы десятилетия.
</a:t>
            </a:r>
            <a:endParaRPr lang="en-US" sz="15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стратегий эпохи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одна модель не вытеснила остальные полностью: литература десятилетия развивалась как система сосуществующих, но спорящих направлений.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ведущих направлений русской литературы 1920-х годов по школьному и вузовскому литературоведческому обзору.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различались не только по стилю, но и по адресату: одни были рассчитаны на массового читателя, другие требовали вдумчивого чтения.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Публицистика и критика все настойчивее требовали от писателя идейной определенности, а художественная самостоятельность все чаще воспринималась как недостаток.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объединения теряли влияние, а спор о формах искусства постепенно вытеснялся вопросом о политической лояльности текста и автора.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1929 году завершается период относительного многообразия: литература входит в более жестко регулируемую систему, характерную для 1930-х годов.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1920-х годов: сужение литературной свободы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Десятилетие, которое изменило русскую литературу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1920-х годов показала, как быстро художественный поиск может стать и пространством свободы, и полем борьбы за смысл. Именно это десятилетие создало новые формы, авторов и темы, определившие дальнейший путь советской литературы.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2026-05-23T17:53:42Z</dcterms:created>
  <dcterms:modified xsi:type="dcterms:W3CDTF">2026-05-23T17:53:42Z</dcterms:modified>
</cp:coreProperties>
</file>