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часть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со словом, которое называет действие и оживляет речь.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вокруг нас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глаголы дома, в школе и на прогулке. Они подсказывают, кто что делает, и помогают увидеть движение, работу, речь и чувства в каждом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глагол обозначает не действие, а состояние: спит, стоит, молчит, радуется. Он помогает описать, как чувствует себя герой или что с ним происходит.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называть то, что кто-то делает: бежит, читает, рисует, лепит. Такие слова сразу показывают движение и помогают понять, что происходит в предложении.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текстах глаголы особенно часто рассказывают о поступках героев: играют, гуляют, помогают, прячутся. Без них история стала бы тихой и совсем не такой живой.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глаголы встречаются почти в каждом упражнении: отвечает, пишет, слушает, думает. Они удобно показывают, чем заняты дети в классе и что происходит вокруг.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глагол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можно узнать по вопросам что делает? и что делают?. Эти вопросы чаще всего помогают найти слово действия в коротком предложении и в тексте.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уже произошло, подойдут вопросы что делал? что сделала? что делали?. Они особенно полезны, когда нужно пересказать рассказ или сказку по памяти.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только должно произойти, глагол отвечает на вопросы что будет делать? что сделать?. Такие формы помогают говорить о планах, заданиях и будущих событиях.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картинках и действиях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бегут по дорожке, смеются и догоняют друг друга. Один несёт мяч, другой подпрыгивает у скамейки, а третий машет рукой. По такой картинке легко назвать много глаголов сразу.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за 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партах лежат тетради, а ребята внимательно пишут, считают и читают задание. Учитель рядом объясняет новое правило. Здесь каждый предмет и человек занят своим делом, и у каждого действия есть своё точное слово.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кормит птиц, девочка собирает конструктор, а малышка аккуратно складывает книги. Все заняты разными действиями, но в каждой сцене легко увидеть глагол. Такие картинки помогают учиться замечать слова действия в обычной жизни.
</a:t>
            </a:r>
            <a:endParaRPr lang="en-US" sz="10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отвечает на вопросы что делать? и что сделать?. В ней удобно искать глагол в словаре и понимать его основное значение без лишних признаков.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форме не видно, кто именно выполняет действие. Поэтому слова играть, читать, строить, узнать называют действие вообще, а не конкретного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сравнивать разные слова и правильно писать их в тетради. Если запомнить её, легче узнавать глагол в упражнениях и не путаться в 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время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этот момент: ребёнок читает, мама готовит, кот спит на коврике. Это настоящее время, и оно помогает увидеть картинку прямо сейчас.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было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осталось в прошлом: вчера читали сказку, на уроке рисовали дом, во дворе играли в прятки. Прошедшее время рассказывает о том, что уже случилось.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будет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только ожидается: завтра будут писать диктант, вечером будут гулять, позже построят башню. Будущее время помогает говорить о планах и предстоящих делах.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69646"/>
            <a:ext cx="254651" cy="226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313" y="3927480"/>
            <a:ext cx="156878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настоящего времени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 происходит прямо сейчас, поэтому мы видим процесс в момент речи. Такое слово часто встречается, когда нужно описать работу в тетради или на доске.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что действие звучит именно сейчас. Он подходит для рассказа о концерте, уроке музыки или весёлой домашней сцене, где кто-то напевает мелодию.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заметить, что человек или ребёнок наблюдает в данный момент. Оно часто встречается в описании картинки, спектакля или обычного дня.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обозначает движение, которое происходит сейчас. Он делает речь живой и помогает представить, как кто-то шагает по дорожке, коридору или улице.
</a:t>
            </a:r>
            <a:endParaRPr lang="en-US" sz="8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прошедшего времени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прошедшего времени называют действие, которое уже завершилось. Они часто встречаются в пересказе сказок, историй и рассказов о школьных событиях.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может изменяться по роду и числу. Поэтому мы говорим: читал, читала, читали — и замечаем, как форма подстраивается под слово в 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вспомнить, что уже произошло: играл, читала, строили, смеялись. По ним легко понять, что событие осталось в 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у глагола в русском языке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говорить о том, что ещё только случится: о планах, мечтах и договорённостях. Это удобно и очень по-школьному.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действие: лицо и число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понять, кто именно выполняет действие: один ученик, два друга или целый класс. Для этого он изменяется по лицам и числам, чтобы речь была точной и понятной.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я читаю, ты читаешь, он читает, форма глагола подсказывает, кто действует. Так в предложении сразу видно, о ком идёт речь, даже без лишних повторов.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глагол показывает действие нескольких людей или предметов: мы играем, вы рисуете, они бегут. Эти формы особенно удобны, когда нужно рассказать о группе или команде.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лицам и числам помогает не перепутать, кто делает дело. Поэтому глагол словно вежливый помощник: он сам сообщает нужную подсказку и экономит слова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глагола в прошедшем времени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может менять форму по роду, если речь идёт об одном предмете или человеке. Поэтому мы говорим читал, читала, читало — и сразу слышим, кто действовал.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Мужской, женский и средний род помогают согласовать глагол с подлежащим. Это особенно важно в предложениях о мальчике, девочке, животном или предмете, когда действие уже произошло.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действующих лиц несколько, род не нужен: чита́ли, игра́ли, пели́. Такая форма удобна и простая, потому что показывает только число, а не мужской или женский род.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глаголы с частицей не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противоположным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нередко показывает отрицание действия. Если написать не смеётся, не рисует, не ждёт, то сразу понятно: действие не происходит или происходит не так, как ожидалось.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частица не обычно пишется раздельно: не играл, не понял, не торопился. Это простое правило помогает избежать ошибок в школьных тетрадях и проверочных работах.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— редкое исключение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только слова, которые без не не употребляются, например ненавидеть. Такие случаи нужно запоминать отдельно, потому что они не подходят под обычное правило.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 маленькие слова-помощники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глаголу часто присоединяются короткие слова, которые помогают точнее выразить мысль. Они не называют действие сами, но делают фразу более ясной и выразительной.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частица не показывает отрицание, а слова бы и же добавляют оттенок желания, просьбы или подчёркивания. Вместе с глаголом они работают как маленькая, но дружная команда.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как найти глагол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слово действия в предложении и не перепутать его с другими частями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37" y="2187159"/>
            <a:ext cx="219629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37" y="3057322"/>
            <a:ext cx="219629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937" y="3927480"/>
            <a:ext cx="219629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загадках и пословицах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короткую фразу наглядной: идёт, летит, растёт, капает. С ними сразу возникает картинка, и загадку легче представить, даже если подсказок совсем немного.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Несут главную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именно глагол часто показывает, что нужно делать или чего нельзя делать. Он словно ведёт читателя к выводу и помогает быстро понять смысл выражения.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живой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глаголов народные фразы звучали бы слишком спокойно. А с ними они двигаются, звучат бодро и запоминаются лучше, будто сами приглашают произнести их вслух.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угадывать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глагол подсказывает действие предмета или явления. По нему можно догадаться, кто летает, шумит, блестит или тает, и разгадка становится совсем близкой.
</a:t>
            </a:r>
            <a:endParaRPr lang="en-US" sz="8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глагол в речи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сообщает, что происходит сейчас, уже произошло или ещё только случится. Без него рассказ был бы как поезд без колёс: вроде есть, а ехать не может.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легко пересказывать сказки, делиться новостями и рассказывать о школьных делах. Они помогают точно показать, кто что делает и в какой момент.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есть глагол, мысль становится законченной и понятной. Именно поэтому он так важен: без него фраза часто звучала бы коротко и неполно.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рядом с нами дома, в школе и на улице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глаголы слышны на каждом шагу: мама готовит, папа чинит, ребёнок убирает, кот спит. Даже обычный день легко рассказать с помощью слов действия.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улице глаголы тоже повсюду: ученики пишут, отвечают, считают, а на прогулке гуляют, играют, наблюдают. Каждое такое действие можно быстро назвать одним точным словом.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подсказки о глаголе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подсказка: глагол называет действие или состояние. Если слово показывает, что кто-то делает, чувствует или находится в каком-то положении, оно может быть глаголом.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подсказка: глагол изменяется по временам, а в прошедшем времени ещё и по роду и числу. Если слово меняется так, это очень важный знак.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подсказка: к глаголу можно задать вопросы что делает? что делать? что сделать?. Эти вопросы помогают быстро найти нужное слово в предложении и не ошибиться.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речь подвижной и понятной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рассказывать о действиях, событиях и планах так, чтобы слушателю всё было ясно. Он оживляет предложение, как будто включает в нём маленький мотор.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2026-05-21T21:05:29Z</dcterms:created>
  <dcterms:modified xsi:type="dcterms:W3CDTF">2026-05-21T21:05:29Z</dcterms:modified>
</cp:coreProperties>
</file>