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14525" y="769550"/>
            <a:ext cx="27864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914525" y="1497825"/>
            <a:ext cx="6791700" cy="24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атома
</a:t>
            </a:r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Атом — основа материи: ядро и электронная оболочка объясняют различия веществ и ток.
</a:t>
            </a:r>
            <a:endParaRPr lang="en-US" sz="4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4600" y="1018157"/>
            <a:ext cx="3198000" cy="31417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902875" y="1038350"/>
            <a:ext cx="3973500" cy="8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атома важна в естествознании
</a:t>
            </a:r>
            <a:endParaRPr lang="en-US" sz="2590" dirty="0"/>
          </a:p>
        </p:txBody>
      </p:sp>
      <p:sp>
        <p:nvSpPr>
          <p:cNvPr id="6" name="Text 2"/>
          <p:cNvSpPr txBox="1"/>
          <p:nvPr/>
        </p:nvSpPr>
        <p:spPr>
          <a:xfrm>
            <a:off x="902875" y="2041075"/>
            <a:ext cx="3973500" cy="209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вещества вокруг нас состоят из атомов. Их не видно напрямую, поэтому применяют модели и опыты. Понимание атома связывает химию и физику и помогает объяснять свойства материалов в природе и быту.
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54500" y="320675"/>
            <a:ext cx="6962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узнали об атоме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846200" y="1152300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люди предполагали, что вещество состоит из мельчайших частиц. Идею развивал Демокрит: он считал, что существуют «неделимые» элементы материи.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846200" y="2500093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1897 году Дж. Дж. Томсон открыл электрон — важную частицу атома. Это стало сильным шагом к пониманию того, что внутри атома есть более мелкие части.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846200" y="3836799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1911 году Эрнест Резерфорд показал, что в центре атома есть маленькое плотное ядро. В 1913 году Нильс Бор предложил модель, где электроны занимают определённые энергетические уровни.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8888" y="1038650"/>
            <a:ext cx="2941225" cy="379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466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атома — его центр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622850" y="1532225"/>
            <a:ext cx="20784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расположено ядро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находится в центре атома и занимает совсем небольшой объём по сравнению со всем атомом. В нём сосредоточены протоны и нейтроны — основные «тяжёлые» части атома.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384450" y="1532225"/>
            <a:ext cx="20784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определяет ядро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вся масса атома приходится именно на ядро. При этом число протонов задаёт, к какому химическому элементу относится атом, например, углероду или кислороду.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2212709"/>
            <a:ext cx="4106400" cy="111718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атома и их основные свойства
</a:t>
            </a:r>
            <a:endParaRPr lang="en-US" sz="2950" dirty="0"/>
          </a:p>
        </p:txBody>
      </p:sp>
      <p:sp>
        <p:nvSpPr>
          <p:cNvPr id="6" name="Text 2"/>
          <p:cNvSpPr txBox="1"/>
          <p:nvPr/>
        </p:nvSpPr>
        <p:spPr>
          <a:xfrm>
            <a:off x="4601025" y="10587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Протон, нейтрон и электрон различаются зарядом, массой и тем, где они находятся в атоме.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601025" y="29355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одинаковые массы протона и нейтрона объясняют вклад ядра в массу атома, а малость массы электрона — его «лёгкую» роль по массе.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791025" y="4693900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физики и химии (общепринятые учебные представления о параметрах частиц)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атом гелия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атоме гелия в ядре находится 4 частицы (2 протона и 2 нейтрона), а электронов — 2. Масса почти вся в ядре.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на ядро и оболочку видно даже на простом примере: электроны добавляются «снаружи», но почти не влияют на массу.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сведения о структуре атома гелия (He) по стандартным школьным моделям, без привязки к одному источнику
</a:t>
            </a:r>
            <a:endParaRPr lang="en-US" sz="95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схема строения атома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Упрощённая модель для понимания ядра, оболочки и валентных электронов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21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Электронная оболочка и уровни энергии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624125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Электроны нельзя представлять как планеты, которые по кругу «летают» вокруг ядра. В учебной модели они занимают энергетические уровни, где их состояние может быть устойчивым.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398790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первого уровня помещается 2 электрона, а у второго — 8 электронов. Эти числа помогают понять, как заполняется оболочка и почему элементы отличаются по свойствам.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6199276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уровень от ядра, тем выше энергия электронов на этом уровне. Поэтому внешние электроны, как правило, легче участвуют в взаимодействиях между атомами.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002875"/>
            <a:ext cx="4088700" cy="18207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05350" y="1002343"/>
            <a:ext cx="4076400" cy="18272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025" y="2923400"/>
            <a:ext cx="40449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элемент — разные «версии по массе»
</a:t>
            </a:r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Представьте, что у атома одинаковое число протонов, поэтому это всё равно один и тот же элемент. Но число нейтронов может отличаться. Тогда меняется масса и некоторые свойства, а химические реакции обычно остаются очень похожими.
</a:t>
            </a:r>
            <a:endParaRPr lang="en-US" sz="1469" dirty="0"/>
          </a:p>
        </p:txBody>
      </p:sp>
      <p:sp>
        <p:nvSpPr>
          <p:cNvPr id="7" name="Text 1"/>
          <p:cNvSpPr txBox="1"/>
          <p:nvPr/>
        </p:nvSpPr>
        <p:spPr>
          <a:xfrm>
            <a:off x="4730550" y="2923400"/>
            <a:ext cx="40449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Углерод-12 и углерод-14 как подсказка 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Углерод-12 и углерод-14 различаются количеством нейтронов, а протонов в обоих атомах одинаково. Поэтому электронов тоже столько же, и химическое поведение в среднем близко. Разница проявляется сильнее в массе и устойчивости.
</a:t>
            </a:r>
            <a:endParaRPr lang="en-US" sz="1469" dirty="0"/>
          </a:p>
        </p:txBody>
      </p:sp>
      <p:sp>
        <p:nvSpPr>
          <p:cNvPr id="8" name="Text 2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Изотопы одного элемента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атома и размер ядра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 ядра примерно в 100 000 раз меньше радиуса атома, хотя именно в ядре сосредоточена почти вся масса.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сильное различие размеров объясняет, почему атом в целом «занимает пространство», а массу дают протоны и нейтроны в ядре.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учебники по физике: оценки размеров атома (~10⁻¹⁰ м) и ядра (~10⁻¹⁵ м)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9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9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987350"/>
            <a:ext cx="3294900" cy="38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Порядковый номер и массовое число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05700" y="1152300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Порядковый номер элемента равен числу протонов в его ядре, поэтому он напрямую связан с «именем» элемента. Изменение протонов меняет элемент, даже если остальные части остаются похожими.
</a:t>
            </a:r>
            <a:endParaRPr lang="en-US" sz="1347" dirty="0"/>
          </a:p>
        </p:txBody>
      </p:sp>
      <p:sp>
        <p:nvSpPr>
          <p:cNvPr id="7" name="Text 3"/>
          <p:cNvSpPr txBox="1"/>
          <p:nvPr/>
        </p:nvSpPr>
        <p:spPr>
          <a:xfrm>
            <a:off x="4305700" y="2500091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число считают как сумму протонов и нейтронов в ядре. Оно показывает, сколько нуклонов «упаковано» в атомное ядро и помогает отличать изотопы одного элемента.
</a:t>
            </a:r>
            <a:endParaRPr lang="en-US" sz="1570" dirty="0"/>
          </a:p>
        </p:txBody>
      </p:sp>
      <p:sp>
        <p:nvSpPr>
          <p:cNvPr id="8" name="Text 4"/>
          <p:cNvSpPr txBox="1"/>
          <p:nvPr/>
        </p:nvSpPr>
        <p:spPr>
          <a:xfrm>
            <a:off x="4305700" y="3836795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у углерода-12 массовое число 12, потому что в ядре 6 протонов и 6 нейтронов. У натрия-23 в ядре 11 протонов и 12 нейтронов, поэтому сумма равна 23.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27706" y="1038300"/>
            <a:ext cx="5088437" cy="18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018450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приведены примеры атомов водорода, углерода, кислорода и натрия. Для каждого элемента указано, сколько протонов и нейтронов находится в ядре, а также сколько электронов окружает ядро. Отмечено, что число протонов задаёт вид элемента.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702398" y="3020475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протонов различается у разных элементов, поэтому меняется «тип» атома. При нейтральном атоме электронов столько же, сколько протонов, а массовое число определяется суммой p и n.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49125" y="4710550"/>
            <a:ext cx="79623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сведения о строении атомов (школьный курс химии и физики).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строения атомов разных элементов
</a:t>
            </a:r>
            <a:endParaRPr lang="en-US" sz="257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  <p:sp>
        <p:nvSpPr>
          <p:cNvPr id="4" name="Text 1"/>
          <p:cNvSpPr txBox="1"/>
          <p:nvPr/>
        </p:nvSpPr>
        <p:spPr>
          <a:xfrm>
            <a:off x="354500" y="320675"/>
            <a:ext cx="6962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атом обычно электрически нейтрален
</a:t>
            </a:r>
            <a:endParaRPr lang="en-US" sz="2382" dirty="0"/>
          </a:p>
        </p:txBody>
      </p:sp>
      <p:sp>
        <p:nvSpPr>
          <p:cNvPr id="5" name="Text 2"/>
          <p:cNvSpPr txBox="1"/>
          <p:nvPr/>
        </p:nvSpPr>
        <p:spPr>
          <a:xfrm>
            <a:off x="846200" y="1152300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нейтральном атоме число протонов равно числу электронов. Протоны несут положительный заряд, а электроны — отрицательный, поэтому их действия компенсируются.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846200" y="2500093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взаимной компенсации атом в обычном состоянии не имеет общего электрического заряда. Это помогает объяснить, почему большинство веществ в целом не «прилипают» к любым заряженным предметам.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846200" y="3836799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атом теряет или получает электроны, равенство нарушается. Тогда появляется суммарный заряд, и атом превращается в ион — заряженную частицу, которая участвует в химических взаимодействиях.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образуется ион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перехода показана на примере нейтрального атома: потеря или получение электронов меняет соотношение протонов и электронов.
</a:t>
            </a:r>
            <a:endParaRPr lang="en-US" sz="128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9157" y="1038650"/>
            <a:ext cx="2949087" cy="3793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455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атома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54575" y="1748375"/>
            <a:ext cx="2382600" cy="30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Бора показывает ядро и электронные уровни в упрощённом виде. Она помогает представить, что электроны находятся не «в одном месте», а распределяются по определённым энергетическим уровням вокруг ядра.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116137" y="1748375"/>
            <a:ext cx="2382600" cy="30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реальности электроны не движутся по точным «дорожкам», как планеты. Современная теория описывает их поведение с помощью квантовых представлений. Но учебная модель остаётся удобной опорой для понимания строения атома.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447125" y="1178675"/>
            <a:ext cx="21975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13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модель Бора
</a:t>
            </a:r>
            <a:endParaRPr lang="en-US" sz="1313" dirty="0"/>
          </a:p>
        </p:txBody>
      </p:sp>
      <p:sp>
        <p:nvSpPr>
          <p:cNvPr id="9" name="Text 5"/>
          <p:cNvSpPr txBox="1"/>
          <p:nvPr/>
        </p:nvSpPr>
        <p:spPr>
          <a:xfrm>
            <a:off x="3208687" y="1178675"/>
            <a:ext cx="21975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упрощают в школьной модели
</a:t>
            </a:r>
            <a:endParaRPr lang="en-US" sz="117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Какая частица даёт массу атома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Поскольку электрон в тысячи раз легче протона и нейтрона, его вклад в общую массу атома очень мал. Поэтому массу атома в школе считают главным образом «ядерной».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показывает: почти вся масса приходится на ядро, где находятся протоны и нейтроны. Электрон заметен в процессах электричества и связей, но по массе — почти не влияет.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оценки: массы протона и нейтрона ~1 а.е.м., масса электрона в 1836 раз меньше массы протона.
</a:t>
            </a:r>
            <a:endParaRPr lang="en-US" sz="111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  <p:sp>
        <p:nvSpPr>
          <p:cNvPr id="4" name="Text 1"/>
          <p:cNvSpPr txBox="1"/>
          <p:nvPr/>
        </p:nvSpPr>
        <p:spPr>
          <a:xfrm>
            <a:off x="912825" y="113992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Электроны внешнего уровня участвуют в химических реакциях и в образовании связей между атомами. Именно они «решают», легко ли атом вступает в взаимодействия с другими веществами.
</a:t>
            </a:r>
            <a:endParaRPr lang="en-US" sz="1517" dirty="0"/>
          </a:p>
        </p:txBody>
      </p:sp>
      <p:sp>
        <p:nvSpPr>
          <p:cNvPr id="5" name="Text 2"/>
          <p:cNvSpPr txBox="1"/>
          <p:nvPr/>
        </p:nvSpPr>
        <p:spPr>
          <a:xfrm>
            <a:off x="912825" y="208355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внешних электронов влияет на активность элемента: один атом может охотно отдавать или принимать электроны, а другой — делает это значительно реже. Поэтому свойства элементов различаются.
</a:t>
            </a:r>
            <a:endParaRPr lang="en-US" sz="1517" dirty="0"/>
          </a:p>
        </p:txBody>
      </p:sp>
      <p:sp>
        <p:nvSpPr>
          <p:cNvPr id="6" name="Text 3"/>
          <p:cNvSpPr txBox="1"/>
          <p:nvPr/>
        </p:nvSpPr>
        <p:spPr>
          <a:xfrm>
            <a:off x="912825" y="304157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Металлы, неметаллы и инертные газы различаются прежде всего строением наружной оболочки. У некоторых атомов внешние электроны слабо удерживаются, у других — наоборот, оболочка стабильна.
</a:t>
            </a:r>
            <a:endParaRPr lang="en-US" sz="1517" dirty="0"/>
          </a:p>
        </p:txBody>
      </p:sp>
      <p:sp>
        <p:nvSpPr>
          <p:cNvPr id="7" name="Text 4"/>
          <p:cNvSpPr txBox="1"/>
          <p:nvPr/>
        </p:nvSpPr>
        <p:spPr>
          <a:xfrm>
            <a:off x="912825" y="399960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вы понимаете, как устроены ядро и электронные уровни, становится проще объяснить, почему вещества ведут себя по-разному: одни проводят ток и образуют соли, другие почти не реагируют.
</a:t>
            </a:r>
            <a:endParaRPr lang="en-US" sz="1517" dirty="0"/>
          </a:p>
        </p:txBody>
      </p:sp>
      <p:sp>
        <p:nvSpPr>
          <p:cNvPr id="8" name="Text 5"/>
          <p:cNvSpPr txBox="1"/>
          <p:nvPr/>
        </p:nvSpPr>
        <p:spPr>
          <a:xfrm>
            <a:off x="354500" y="320675"/>
            <a:ext cx="842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строение атома связано со свойствами веществ
</a:t>
            </a:r>
            <a:endParaRPr lang="en-US" sz="253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973868"/>
            <a:ext cx="2684700" cy="18798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9025" y="973868"/>
            <a:ext cx="2684700" cy="187981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23050" y="986104"/>
            <a:ext cx="2672700" cy="18792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6250" y="3059300"/>
            <a:ext cx="24069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и дыхание
</a:t>
            </a:r>
            <a:pPr algn="ctr" indent="0" marL="0">
              <a:lnSpc>
                <a:spcPct val="100000"/>
              </a:lnSpc>
              <a:buNone/>
            </a:pPr>
            <a:r>
              <a:rPr lang="en-US" sz="11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Кислород, без которого дыхание невозможно, — это атомы, собранные в молекулы. Когда человек вдыхает воздух, кислород поступает в организм и используется клетками для получения энергии. Поэтому газ, который мы «не видим», влияет на самочувствие напрямую.
</a:t>
            </a:r>
            <a:endParaRPr lang="en-US" sz="1152" dirty="0"/>
          </a:p>
        </p:txBody>
      </p:sp>
      <p:sp>
        <p:nvSpPr>
          <p:cNvPr id="10" name="Text 1"/>
          <p:cNvSpPr txBox="1"/>
          <p:nvPr/>
        </p:nvSpPr>
        <p:spPr>
          <a:xfrm>
            <a:off x="3373600" y="3064275"/>
            <a:ext cx="24069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Железо и кровь
</a:t>
            </a:r>
            <a:pPr algn="ctr" indent="0" marL="0">
              <a:lnSpc>
                <a:spcPct val="100000"/>
              </a:lnSpc>
              <a:buNone/>
            </a:pPr>
            <a:r>
              <a:rPr lang="en-US" sz="11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Железо входит в состав гемоглобина — белка, который переносит кислород по организму. Атомы железа помогают гемоглобину связывать кислород и отдавать его там, где он нужен. Так свойства вещества зависят от того, из каких атомов оно собрано.
</a:t>
            </a:r>
            <a:endParaRPr lang="en-US" sz="1167" dirty="0"/>
          </a:p>
        </p:txBody>
      </p:sp>
      <p:sp>
        <p:nvSpPr>
          <p:cNvPr id="11" name="Text 2"/>
          <p:cNvSpPr txBox="1"/>
          <p:nvPr/>
        </p:nvSpPr>
        <p:spPr>
          <a:xfrm>
            <a:off x="6246700" y="3064275"/>
            <a:ext cx="24069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Кальций и крепкие кости
</a:t>
            </a:r>
            <a:pPr algn="ctr" indent="0" marL="0">
              <a:lnSpc>
                <a:spcPct val="100000"/>
              </a:lnSpc>
              <a:buNone/>
            </a:pPr>
            <a:r>
              <a:rPr lang="en-US" sz="11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Кальций участвует в формировании и укреплении костей и зубов. Его атомы входят в состав минералов, которые образуют прочную основу тканей. Поэтому даже повседневные вещи вроде питания и роста связаны с устройством вещества на уровне атомов.
</a:t>
            </a:r>
            <a:endParaRPr lang="en-US" sz="1152" dirty="0"/>
          </a:p>
        </p:txBody>
      </p:sp>
      <p:sp>
        <p:nvSpPr>
          <p:cNvPr id="12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13" name="Text 4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Атомы в повседневной жизни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атомов к молекулам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в молекулах воды и сероводорода водорода одинаковое количество, замена кислорода на серу меняет «начинку» молекулы и её свойства.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что свойства определяются не только наличием атомов, но и тем, как они соединены: одинаковые водородные «звенья» не компенсируют замену O на S.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строения молекул из школьного курса химии: H2O и H2S.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14850" y="1338950"/>
            <a:ext cx="6791700" cy="25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Атом — маленький «конструктор» материи
</a:t>
            </a:r>
            <a:pPr algn="l" indent="0" marL="0">
              <a:lnSpc>
                <a:spcPct val="100000"/>
              </a:lnSpc>
              <a:buNone/>
            </a:pPr>
            <a:r>
              <a:rPr lang="en-US" sz="22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Атом состоит из ядра и электронной оболочки: в ядре — протоны и нейтроны, вокруг — электроны. Протоны определяют элемент, нейтроны влияют на массу, а электроны помогают понять свойства веществ, ионов и молекул.
</a:t>
            </a:r>
            <a:endParaRPr lang="en-US" sz="4584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2026-05-12T08:51:23Z</dcterms:created>
  <dcterms:modified xsi:type="dcterms:W3CDTF">2026-05-12T08:51:23Z</dcterms:modified>
</cp:coreProperties>
</file>