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режиме дня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 помогает учиться, отдыхать и всё успевать без спешки.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для первоклассника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— это привычный порядок дел, который делает день спокойнее и понятнее. Он помогает вовремя вставать, не забывать про отдых и легче справляться с учёбой дома и в школе.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хороший день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пробуждение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и заканчивается с отдыха. Достаточный сон помогает проснуться без капризов, лучше запоминать новое и не засыпать на уроках прямо над тетрадью.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перерывы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домашние задания и короткие паузы идут рядом. Перерыв нужен, чтобы глаза отдохнули, а голова снова могла думать ясно, а не как сонный ёжик.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 ужин дают силы на разные части дня. Когда ешь примерно в одно и то же время, легче не переедать и не ходить голодным и сердитым.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полезно побегать, пройтись или поиграть во дворе. Движение разминает тело, улучшает настроение и помогает не сидеть слишком долго на одном месте.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нужны спокойные занятия: чтение, разговор с семьёй, подготовка вещей на завтра. Так день заканчивается без суеты, а утро встречает уже готовым порядком.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спокойно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спокойно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без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вставать примерно в одно и то же время. Тогда организм привыкает к ритму, и утро проходит бодрее, без долгих переговоров с подушкой.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и чистка зубов помогают проснуться и настроиться на день. Аккуратность с самого утра задаёт хороший тон, как будто день уже получил зелёный сигнал.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зарядка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простых упражнений разгоняют сонливость и помогают мышцам проснуться. После зарядки легче идти в школу, не шагая туда как медвежонок после зимней спячки.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выходом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даёт силы на первые уроки и дорогу. Если позавтракать спокойно, мысли не будут отвлекаться на урчание в животе.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с вечера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одежда, обувь и рюкзак готовы заранее, утром меньше суеты. Ничего не теряется, и не приходится искать носок, который решил стать путешественником.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школьный день по порядку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повседневных дел первоклассника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расти, восстанавливаться и легче справляться с учёбой. Если спать меньше нормы, чаще появляется сонливость и труднее сосредоточиться.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Medicine, рекомендации по сну для детей 6–12 лет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9–12 часов
</a:t>
            </a:r>
            <a:pPr algn="l" indent="0" marL="0">
              <a:lnSpc>
                <a:spcPct val="9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сна обычно требуется детям 6–12 лет по рекомендациям специалистов.
</a:t>
            </a:r>
            <a:endParaRPr lang="en-US" sz="7878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даёт старт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начать день спокойно и уверенно. После сна организму нужны силы, чтобы идти на уроки, слушать учителя и не мечтать о булочке с середины первого урока.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возвращает энергию
</a:t>
            </a:r>
            <a:pPr algn="l" indent="0" marL="0">
              <a:lnSpc>
                <a:spcPct val="90000"/>
              </a:lnSpc>
              <a:buNone/>
            </a:pPr>
            <a:r>
              <a:rPr lang="en-US" sz="47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школьный день уже забрал много внимания и сил, обед помогает восстановиться. Тёплая еда делает вторую половину дня ровнее, а после неё легче играть и делать уроки без ворчания.
</a:t>
            </a:r>
            <a:endParaRPr lang="en-US" sz="113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ужин для тихого вечера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еда должна быть спокойной и не слишком тяжёлой. Тогда организму проще отдыхать ночью, а ребёнку легче заснуть без ощущения, что внутри поселился маленький барабанный оркестр.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 ужин по расписанию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прогулка помогает сердцу, мышцам и настроению. Когда ребёнок двигается каждый день, ему легче отдыхать, а тело меньше устает от долгого сидения.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Guidelines on physical activity and sedentary behaviour, 2020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ежедневной умеренной или активной нагрузки рекомендует ВОЗ детям и подросткам.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без лишней усталости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подходящее время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лучше делать после небольшого отдыха и перекуса. Тогда ребёнок не сидит за тетрадью уставшим, а начинает работу спокойно и без лишнего ворчания.
</a:t>
            </a:r>
            <a:endParaRPr lang="en-US" sz="1066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трудного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задания полезно выполнять первыми, пока сил ещё достаточно. Так работа идёт увереннее, а лёгкие упражнения потом становятся приятным завершением, а не тяжёлым хвостом.
</a:t>
            </a:r>
            <a:endParaRPr lang="en-US" sz="1066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короткие паузы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перерыв помогает глазам и голове отдохнуть. После нескольких минут движения или спокойной смены дела легче вернуться к заданию и не потерять внимание.
</a:t>
            </a:r>
            <a:endParaRPr lang="en-US" sz="1066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ещё раз посмотреть, всё ли выполнено аккуратно и понятно. Такая проверка помогает замечать ошибки спокойно, без спешки и без волшебных исправлений в последнюю секунду.
</a:t>
            </a:r>
            <a:endParaRPr lang="en-US" sz="10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тоже нужен по расписанию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занятия
</a:t>
            </a:r>
            <a:pPr algn="l" indent="0" marL="0">
              <a:lnSpc>
                <a:spcPct val="90000"/>
              </a:lnSpc>
              <a:buNone/>
            </a:pPr>
            <a:r>
              <a:rPr lang="en-US" sz="57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бывает разным: чтение, рисование, настольные игры и спокойный разговор с близкими тоже помогают расслабиться. Такие занятия переключают внимание и дают голове передышку после учёбы.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для настроения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расписании есть отдых, день становится мягче и добрее. Ребёнок меньше устает, реже сердится и легче справляется с делами, которые ещё утром казались огромными.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игры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тоже полезно, особенно если игра не превращается в бесконечную гонку. Свободная игра помогает придумывать, общаться и получать радость без ощущения, что день несётся на роликах.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спокойствие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лучше выбирать тихие дела и снижать темп. Так тело и мысли постепенно успокаиваются, а ночь приходит без суеты, как вежливый гость.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49" y="1716712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593" y="3327084"/>
            <a:ext cx="284438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таймер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лучше заранее ограничить по минутам, чтобы не засидеться надолго. Таймер помогает вовремя закончить просмотр и не забыть о других делах, даже если мультфильм очень увлёк.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глаза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взгляд в экран утомляет глаза, особенно если не делать перерывов. Полезно иногда смотреть вдаль, моргать чаще и переводить взгляд на предметы в комнате.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Переменка для тела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экрана стоит встать, пройтись по комнате или немного размяться. Такое короткое движение помогает спине и шее отдохнуть, а голове — снова стать бодрой.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вечером убрать яркий экран раньше, заснуть будет легче. Тихие занятия перед сном успокаивают, поэтому ночь приходит не с шумом, а тихо и вовремя.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планшет и телевизор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каждый день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каждый день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и зубы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и вечернее умывание, а также чистка зубов помогают чувствовать себя свежо и аккуратно. Такие привычки занимают немного времени, но каждый день делают огромную пользу.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одежда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сложена заранее и лежит на своём месте, сборы идут быстрее. Не нужно искать носок, шапку или сменную обувь, а утро становится спокойнее.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 помогает быстрее начать уроки и не отвлекаться на лишние вещи. Тетради, карандаши и учебники легче найти, когда у каждого предмета есть своё место.
</a:t>
            </a:r>
            <a:endParaRPr lang="en-US" sz="1191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по местам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рюкзак, пенал и школьная форма всегда возвращаются на свои места, сборы проходят без спешки. Это экономит время и уменьшает утренние поиски, будто вещи сами всё помнят.
</a:t>
            </a:r>
            <a:endParaRPr lang="en-US" sz="11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режим помогает в школе
</a:t>
            </a:r>
            <a:endParaRPr lang="en-US" sz="2856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утро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начинается по привычному порядку, ребёнок приходит в школу без лишней спешки. Ему проще поздороваться, сесть за парту и сразу включиться в работу.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внимание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режим помогает не клевать носом на уроке и не отвлекаться на каждый шорох. Отдохнувшему ученику легче слушать учителя и замечать важные детали.
</a:t>
            </a:r>
            <a:endParaRPr lang="en-US" sz="1178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задания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силы распределены ровно, домашние и классные задания выполняются внимательнее. Ребёнок реже торопится, меньше ошибается и спокойнее проверяет свою работу до конца.
</a:t>
            </a:r>
            <a:endParaRPr lang="en-US" sz="1078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правилах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 делает школьные правила привычными. Когда день устроен ясно, ученику легче помнить, когда готовиться к уроку, когда отдыхать и когда снова быть собранным.
</a:t>
            </a:r>
            <a:endParaRPr lang="en-US" sz="11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 поездка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может сбиться после позднего вечера, шумного праздника или дороги. В такие дни полезно не ругать себя, а просто заметить, что обычный порядок временно нарушился.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утро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следующий день важно встать примерно в привычное время. Так тело быстрее вспоминает свой ритм, а дневные дела снова складываются в понятный 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вернуться к ритму, лучше заранее сделать вечер спокойнее: убрать яркий экран, закончить активные игры и подготовить всё для завтрашнего утра.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режим после сбоя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в выходные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без затяжки
</a:t>
            </a:r>
            <a:pPr algn="l" indent="0" marL="0">
              <a:lnSpc>
                <a:spcPct val="90000"/>
              </a:lnSpc>
              <a:buNone/>
            </a:pPr>
            <a:r>
              <a:rPr lang="en-US" sz="45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выходные можно поспать чуть дольше, но не до обеда. Если вставать примерно в привычное время, организм не путается, а понедельник начинается легче.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обязательно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день хорошо дополняют прогулка, игры во дворе или семейная поездка. Движение помогает не засиживаться дома и делает отдых живым и весёлым.
</a:t>
            </a:r>
            <a:endParaRPr lang="en-US" sz="1066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выходной полезно оставить время на то, что особенно нравится: чтение, конструктор, рисование или настольную игру. Тогда отдых приносит радость, а не только сон.
</a:t>
            </a:r>
            <a:endParaRPr lang="en-US" sz="1066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 перегруза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новой учебной неделей лучше не засиживаться допоздна. Спокойный вечер помогает вовремя уснуть и не превращать понедельник в встречу с сонным медвежонком.
</a:t>
            </a:r>
            <a:endParaRPr lang="en-US" sz="10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распорядок влияет на настроение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капризов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будильник звонит в знакомое время, утро проходит спокойнее. Ребёнок знает, что сначала будет подъём, потом завтрак и сборы, а не бесконечный поиск носка и паника у двери.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без суеты
</a:t>
            </a:r>
            <a:pPr algn="ctr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школы есть время на обед, отдых и прогулку, настроение не скачет, как мячик. Ребёнку легче переключиться с учёбы на игру и вернуться к делам без ворчания.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становится уютным
</a:t>
            </a:r>
            <a:pPr algn="ctr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чтение, разговор с близкими и подготовка ко сну помогают закончить день мягко. В таком ритме дом словно накрывается тёплым пледом, и всем становится спокойнее.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свой режим дня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удобного распорядка дня первоклассника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правила режима
</a:t>
            </a:r>
            <a:endParaRPr lang="en-US" sz="2801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время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ложиться спать и вставать примерно в одно и то же время. Тогда организм привыкает к ритму и не устраивает утром протест с закрытыми глазами.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нужны отдых и движение, а после игры — спокойные занятия. Если всё время сидеть без перерыва, усталость накапливается быстрее, чем хочется.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важного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режиме обязательно должны быть сон, еда, прогулка и тихое время. Когда эти части дня не забыты, ребёнку легче быть бодрым, внимательным и довольным.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привычки, которые помогают держать порядок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подготовка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 вечера сложить одежду, приготовить рюкзак и проверить тетради, утро проходит без поиска потерянных вещей. В доме становится меньше спешки и больше спокойствия.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полезно читать вместе или слушать спокойную историю. Такое время помогает всей семье замедлиться, а ребёнку — настроиться на сон без лишнего шума.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вся семья садится за стол примерно в одно время, ребёнку проще помнить о режиме. Общий ужин помогает поговорить о дне и мягко перейти к вечеру.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58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тоже придерживаются понятного распорядка, ребёнок быстрее его запоминает. Дом работает как дружная команда, где каждый знает, когда пора двигаться, а когда отдыхать.
</a:t>
            </a:r>
            <a:endParaRPr lang="en-US" sz="11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режим дня делает жизнь легче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помогает первокласснику высыпаться, учиться спокойнее и не уставать раньше времени. Он делает день понятным, а привычки — полезными, дружными и по-настоящему помогающими.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2026-05-25T17:23:21Z</dcterms:created>
  <dcterms:modified xsi:type="dcterms:W3CDTF">2026-05-25T17:23:21Z</dcterms:modified>
</cp:coreProperties>
</file>