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сквозь эпоху рыцарей, духов и героических подвигов в литературе.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средневековой литературы
</a:t>
            </a:r>
            <a:endParaRPr lang="en-US" sz="40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средневековой литературы в исторической перспективе
</a:t>
            </a:r>
            <a:endParaRPr lang="en-US" sz="2494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книги стали средством передачи ценностей среди новых европейских сообществ. Литература формировала мораль и религиозные взгляды в обществе с низким уровнем грамотности.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связь светской и духовной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литература включала захватывающие приключения, баллады и рыцарские романы, предназначенные для аристократии и воинов, отражая их идеалы и быт.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литература заключала жития святых, религиозные поэмы и проповеди, служащие укреплению веры и нравственности среди верующих и представителей церкви.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жанрами существовал обмен символами и сюжетами, что отражало взаимное влияние светских и церковных текстов в культурном пространстве.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рассказывали о любви и подвигах благородных героев, становясь литературой воспитания и идеалов.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выдающиеся авторы средневековья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поэмы воспевали великие сражения и народных героев, сохраняя национальную память и ценности.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описывали подвиги мучеников и служили примером духовной доблести для верующих.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авторы, такие как Кретьен де Труа, Данте Алигьери и Франсуа Вийон, внесли значительный вклад в развитие всех жанров.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широко использовалась символика и аллегории, часто с цитатами из Библии, что придавало им глубину и мистическое значение.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могли быть как рифмованными поэмами, так и прозой, всегда насыщенными образами и эмоциональной выразительностью.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было выражение моральных и духовных идеалов, что отражалось в выборе языка и композиции произведений.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и языка средневековых текстов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литература: жития святых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подробно описывали подвиги и жизнь святых, мучеников и миссионеров, служа примером для верующих и распространению христианских ценностей.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«Житие Александра Невского» формировало идеалы смелости и веры, укрепляя мораль и религиозное сознание средневекового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поэмы: знаменитые примеры
</a:t>
            </a:r>
            <a:endParaRPr lang="en-US" sz="30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Нибелунгах»: легенда о Сигфриде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поэма Германии рассказывает о герое Сигфриде и борьбе за тайны сокровищ Рейна. В ней отражаются темы предательства, подвига и судьбы народа.
</a:t>
            </a:r>
            <a:endParaRPr lang="en-US" sz="161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Сиде»: подвиг испанского рыцаря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повествует о рыцаре Сиде Кампеадоре и его борьбе за правду и справедливость в Испании, демонстрируя идеалы рыцарской чести и доблести.
</a:t>
            </a:r>
            <a:endParaRPr lang="en-US" sz="155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«Беовульф»: битва с чудовищем Гренделем
</a:t>
            </a:r>
            <a:pPr algn="l" indent="0" marL="0">
              <a:lnSpc>
                <a:spcPct val="90000"/>
              </a:lnSpc>
              <a:buNone/>
            </a:pPr>
            <a:r>
              <a:rPr lang="en-US" sz="16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эпос рассказывает о героическом сражении Беовульфа с призрачным чудовищем, символизируя борьбу света и тьмы, добра и зла.
</a:t>
            </a:r>
            <a:endParaRPr lang="en-US" sz="163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и романтическая традиция
</a:t>
            </a:r>
            <a:endParaRPr lang="en-US" sz="27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сосредоточены на поисках приключений, Грааля и любви, отражая идеалы верности и чести среди рыцарей. Они служили примером воспитания доблести.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Кретьен де Труа, автор легендарных рассказов о Ланселоте и Граале, заложил основы рыцарской литературы XII века, формируя образ идеального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переписывались и сохранялись книги, что способствовало развитию грамотности и образования среди духовенства и знати. Монахи-схоласты были ключевыми наставниками.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знаний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стала инструментом образовательного процесса, передавая моральные и культурные ценности в условиях ограниченной грамотности широкой публики.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письменности на общество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в распространении образования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эпос: «Песнь о Роланде»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Роланде» — знаменитый эпос XI века, рассказывающий о героическом подвиге рыцаря Роланда в битве при Ронсевале, символизирующей верность и мужество.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старофранцузским и отражает основные рыцарские ценности: преданность королю, храбрость в бою и высокое чувство долга перед обществом.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Данте Алигьери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стал одним из величайших поэтов Средневековья, его творчество отражает духовные поиски эпохи. Его произведение сочетает философию, религию и политику в ярком литературном образе.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«Божественной комедии»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разделена на три части: Ад, Чистилище и Рай. В ней Данте описывает собственное путешествие через эти миры, показывая борьбу между грехом и спасением, а также идеалы справедливости.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и «Божественная комедия»
</a:t>
            </a:r>
            <a:endParaRPr lang="en-US" sz="2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средневековой литературы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имела свои доминирующие жанры, формируя уникальные литературные традиции и стили.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разнообразие связано с культурными особенностями и историческими условиями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европейской литературы,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распространение рукописей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низкой грамотности чтение часто происходило коллективно в церковных и монастырских общинах. Скриптории выступали центрами обучения и сохранения знаний в Средние века.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создавались вручную в скрипториях при монастырях, где украшались красочными миниатюрами и иллюминациями. Это делало книги редкими и ценными произведениями искусства.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рыцарского романа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типичного сюжета по Кретьену де Труа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о Робин Гуде повествуют о справедливости и борьбе против угнетения. Эти устные сказания были популярны среди простого народа и передавались из поколения в поколение с живой эмоцией.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английских баллад о Робин Гуде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подвигах русских героев и охране родной земли. Они передавались устно, отражая национальные ценности и историческую память народа.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былины о богатырях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устная литература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096" y="1676050"/>
            <a:ext cx="4103107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средневековой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освещают разные стороны жизни и соответствуют уникальным целям и аудиториям.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дополняли друг друга, отражая разные аспекты средневековой культуры.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литературы Средневековья,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герои: символика средневековья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Грааля как идеала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Грааль символизировал высшую духовную цель, часто являясь центром рыцарских поисков и испытаний. Этот образ отражал стремление к совершенству и духовному просветлению.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символов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средневековой литературе символы передавали важные идеи. Замок означал защиту и безопасность, щит – отвагу, а дракон – зло и испытание, с которыми встречался герой.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восточной литературы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и персидские тексты, такие как «Тысяча и одна ночь», привнесли в европейские сюжеты новые фантастические мотивы и образы, расширяя представления о мире в средневековой литературе.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XII века начали появляться переводы восточных произведений, что обогащало европейскую культуру и способствовало развитию жанров, особенно в сфере приключений и мистики.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средневековой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и фильмы, например, «Властелин колец» и «Игра престолов», используют рыцарские сюжеты и мотивы борьбы между добром и злом, демонстрируя глубину средневекового наследия.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рыцарства, идеалы чести и поиски смысла жизни плавно перешли в массовое искусство, формируя современные образы героев и их внутренние конфликты.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средневековой литературы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вдохновляет и учит ценностям, которые остаются актуальными: мужеству, верности и стремлению к идеалам, сохраняя связь поколений через 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2026-05-10T13:31:19Z</dcterms:created>
  <dcterms:modified xsi:type="dcterms:W3CDTF">2026-05-10T13:31:19Z</dcterms:modified>
</cp:coreProperties>
</file>