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жизни организма; гигиена помогает сохранить здоровье лёгких.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дыхания и болезни органов дыхания: основные вопросы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знаний о дыхательной системе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описаний в древности до современных исследований: изучение дыхательной системы раскрывает её сложность и связь с экологией и медициной, помогая бороться с заболеваниями.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дыхательных органов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включает носовую полость, глотку, гортань, трахею, бронхи и лёгкие, обеспечивая поступление и транспорт воздуха к альвеолам. Эти органы работают как единое целое, обеспечивая жизненно важный газообмен.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дыхательной системы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и реснички на стенках дыхательных путей задерживают пыль и микробы, а лимфоидная ткань помогает бороться с инфекциями, препятствуя проникновению вредных веществ в лёгкие.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 дыхательных путей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крошечные пузырьки в лёгких, где происходит обмен кислорода и углекислого газа. Их тонкие стенки и обширная поверхность позволяют эффективно насыщать кровь кислородом.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альвеол в дыхании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составляет около 21% воздуха и необходим для клеточного дыхания, обеспечивая энергию для жизненных процессов организма.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— основной компонент воздуха (около 78%), он инертен и не участвует в газообмене, но обеспечивает стабильность атмосферы.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Газы, важные для дыхания: кислород и углекислый газ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газы присутствуют в малых количествах и играют незначительную роль в дыхании, однако важно поддерживать качество воздуха.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газ, примерно 0,04% в воздухе, выводится из организма и помогает поддерживать правильный кислотно-щелочной баланс крови.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дыхательного процесса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вдоха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начинается с сокращения диафрагмы и межрёберных мышц, расширяя грудную клетку. Воздух заполняет лёгкие, доставляя кислород к альвеолам.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выдоха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выдохе мышцы расслабляются, объём грудной клетки уменьшается, воздух выходит пассивно, удаляя углекислый газ из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проветривание помещений снижает риск инфекций дыхательных путей, улучшая качество воздуха у подростков.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 и физическая активность укрепляют лёгкие, повышая их сопротивляемость вредным воздействиям.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гигиены дыхания для подростков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вредных привычек, таких как курение, уменьшает вероятность развития бронхита и астмы в подростковом возрасте.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гигиены дыхания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заболеваний рекомендуется регулярно открывать окна не менее двух раз в день. Свежий воздух помогает снизить концентрацию микробов и снизить риск заболеваний.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и свежий воздух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пассивное курение опасны, особенно для подростков. Дыхание носом уменьшает попадание пыли и микроорганизмов, а в периоды эпидемий эффективна маска из марли.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дыхательную систему от вредных факторов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здоровье дыхания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приводит к частым бронхитам и приступам астмы у подростков, ухудшая общее состояние лёгких.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воздействие загрязнённого воздуха снижает эффективность газообмена, что отражается на здоровье и выносливости.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концентрация вредных веществ в воздухе в 1,5–2 раза выше, чем в сельской местности, что увеличивает нагрузку на дыхательную систему.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болезней дыхательных путей среди подростков в России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ОРВИ остаётся наиболее распространённым заболеванием, затрагивая более трети подростков. Хронические болезни и астма встречаются реже, но требуют внимания.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необходимость профилактических мер и информирования подростков для снижения заболеваемости.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 год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 бактериальные заболевания органов дыхания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ОРВИ вызываются вирусами, такими как грипп и аденовирусы. Симптомы включают насморк, кашель и температуру, что требует внимательного подхода к лечению.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инфекции вызывают ангину и синуситы, сопровождающиеся воспалением слизистой и общей слабостью организма, часто требуя антибиотиков.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бронхит чаще развивается после вирусных инфекций верхних дыхательных путей и сопровождается воспалением слизистой бронхов с усиленным выделением слизи.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Бронхит: особенности возникновения и проявления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бронхита включают влажный кашель с мокротой, чувство тяжести в груди и болезненность при дыхании; затяжное течение может вызвать осложнения и ухудшить общее состояние.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бронхит возникает при длительном воздействии раздражающих факторов, таких как табачный дым и пыль, что ведёт к стойкому воспалению и нарушению функции бронхов.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 у подростков: признаки и причины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характеризуется приступами удушья и затруднённого выдоха, которые часто начинаются ночью или после физических нагрузок, приводя к нарушению нормального дыхания.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предрасположенность играет важную роль в развитии заболевания, повышая риск возникновения астматических реакций при контакте с аллергенами.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Аллергены — пыльца растений, шерсть животных и бытовая пыль — выступают главными триггерами приступов у подростков с астмой.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астмы является хроническое воспаление слизистой бронхов, вызывающее их спазм и повышенную чувствительность к внешним раздражителям.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развивается при проникновении бактерий или вирусов в альвеолы лёгких, вызывая воспаление легочной ткани и нарушение газообмена.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включают высокую температуру, сильный кашель с мокротой, одышку и боль в грудной клетке, что требует срочного медицинского вмешательства.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Пневмония: механизм развития и опасность для молодых людей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своевременного лечения пневмония может привести к тяжелым осложнениям — плевриту, дыхательной недостаточности и общей интоксикации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674652"/>
            <a:ext cx="4348200" cy="2912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болезней дыхательных путей у подростков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фильтрует основные причины и симптомы распространённых заболеваний дыхательных путей, а также выявляет среднюю продолжительность их течения для своевременной диагностики.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и профилактические меры уменьшают риск осложнений и улучшают качество жизни подростков.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90% курящих подростков подвержены развитию хронических заболеваний лёгких, что значительно снижает их жизненный потенциал и увеличивает риски тяжёлых осложнений.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подростков, начавших курить, сталкиваются с серьёзными проблемами дыхательной системы в будущем.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Всероссийское исследование здоровья подростков, 2023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мероприятия для подростков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и свежий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 на свежем воздухе и физические упражнения укрепляют дыхательную систему и повышают общий иммунитет подростков. Занятия спортом способствуют улучшению работы лёгких и сердечно-сосудистой системы.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инфекций и аллергий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от гриппа и пневмококка снижает вероятность инфекционных заболеваний. Избегание контакта с аллергенами и больными помогает предупредить обострение хронических болезней и защитить здоровье дыхательных путей.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подозрении на заболевания дыхательных органов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порядок действий для своевременного выявления и лечения дыхательных заболеваний у подростков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правильного дыхания и дыхательной гимнастики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и медленное дыхание улучшает насыщение крови кислородом и вывод углекислого газа, снижая утомляемость и поддерживая бодрость.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гимнастика способствует активизации нервной системы, снижает стресс и уменьшает частоту простудных заболеваний при регулярной практике.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дыхательной гимнастики укрепляют дыхательные мышцы, повышают эластичность лёгких и улучшают вентиляцию.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примеры: заболеваемость среди молодежи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2022 года в одной из школ Москвы заболеваемость ОРВИ достигла 50% среди учащихся класса. Причиной стала недостаточная вентиляция помещений и скопление вирусных частиц в воздухе.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Вспышка ОРВИ в московской школе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показали, что концентрация пыли и загрязняющих веществ в некоторых школах превышала нормы в 1,5 раза, что способствовало распространению болезней органов дыхания среди учеников.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в учебных заведениях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введения регулярного проветривания классов количество заболевших резко снизилось на 18%, что подтвердило важность воздухообмена для профилактики респираторных заболеваний у подростков.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проветривания на здоровье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гигиены дыхания и профилактические меры укрепляют здоровье подростков, предотвращают заболевания и повышают устойчивость организма к инфекциям. Важно формировать полезные привычки с раннего возраста.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бережное отношение к здоровью дыхательных органов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2026-05-09T22:57:34Z</dcterms:created>
  <dcterms:modified xsi:type="dcterms:W3CDTF">2026-05-09T22:57:34Z</dcterms:modified>
</cp:coreProperties>
</file>