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осень. По И. Соколову-Микитову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осень предстает самой красивой порой: цвета листвы, тишина леса и спокойствие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Соколов-Микитов: смотреть и замечать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Соколов-Микитов — мастер коротких описаний природы. Он пишет простыми и точными словами, чтобы мы замечали цвет листьев, звуки леса, движение птиц и перемены погоды.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золотая осень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летнего тепла воздух становится прохладнее, а небо чаще бывает ясным и высоким. Именно это ощущение «свежести» и чистоты делает начало осени заметным и красивым.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краснеют и постепенно опадают. Деревья меняют облик: лес уже не кажется зелёным, а становится нарядным и немного тихим.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осень обычно приходит с сухой погодой и спокойными днями. В ней слышны первые признаки поздней осени: меньше тепла, больше прозрачности в воздухе и тишины.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осеннего леса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создают «золото»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золотой осени особенно заметны жёлтый, золотой, багряный, оранжевый и бурый оттенки. Они ярко выделяются на фоне тёмных стволов и серовато-голубого неба, как на контрастной картине.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контраст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свет делает пейзаж тёплым и нарядным: листья словно превращаются в блестящее золото. Поэтому образ осеннего леса с солнечными лучами и разноцветной листвой так точно передаёт настроение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золотой осени: от лета к тишине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изменений в тексте (от конца лета до прозрачного, тихого леса).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7419" y="1691000"/>
            <a:ext cx="14887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звуки осени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тексте слышна: листья шуршат под ногами и на ветру. Этот тихий звук помогает почувствовать, что лес уже живёт по другим правилам.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летнего шума появляется мягкий ветер. Он не «кричит», а скорее дует осторожно, и из-за этого окружающий мир кажется более спокойным.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голоса птиц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осеннем описании звучат нечасто. Их голоса становятся как будто редкими сигналами приближающегося перелёта и перемены погоды.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сухой траве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Слышны шаги по сухой траве — звук становится суше и звонче. По нему можно догадаться: лета уже нет, а осень набирает силу.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золотой осени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в описании уделяется тем приметам, которые меняют и цвет леса, и сам воздух вокруг.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складывается из сочетания видимых и «ощущаемых» деталей: ярких листьев, тишины и заметной прозрачности.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текста И. Соколова-Микитова (качественное распределение признаков).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опирается на точные наблюдения: цвет листьев и состояние травы меняются день ото дня. Благодаря этим деталям лес в рассказе кажется реальным и близким читателю.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«движения»: как перемещаются облака, как ведут себя птицы. Небо и птицы помогают почувствовать, что осень — не фон, а живой процесс.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прозрачности воздуха. Когда воздух становится яснее, меняется и ощущение пространства: даль кажется глубже, а границы предметов — чётче.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подробности работают вместе, создавая целую картину. Поэтому природа в тексте воспринимается как изменяющийся мир, который хочется рассматривать внимательно.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в описании природы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золотая осень: сравнение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цвету, температуре, звукам, поведению птиц и настроению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не просто «позже», а по-своему выразительна: при меньшем тепле появляются яркость, тишина и особое настроение.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И. Соколова-Микитова.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осеннем небе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небе появляются стаи, читатель сразу чувствует движение и ритм природы. Птицы словно подводят итог лету и помогают понять, что осень — естественный этап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осеннем пейзаже птицы становятся важной частью общей картины. Перед отлётом они собираются в стаи, улетают с привычных мест и заметно меняют своё поведение.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царит спокойствие: лес будто делает паузу, замедляет шаги и дыхание. Золотые краски не спорят с тишиной, а поддерживают её, создавая ощущение ясного дня.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восхищением слышна лёгкая грусть — это чувство приходит вместе с изменениями: желтеют листья, тише становятся птицы. Автор показывает, что грусть может быть светлой.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 возникает не из праздника, а из внимательного взгляда на детали. Природа меняется постепенно, и в этих переменах чувствуется своя гармония и особая прелесть осени.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описании осени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каждый приём работает на общий образ: одни слова «рисуют» картину, другие помогают услышать осень, третьи придают природе движение и характер.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приёмов дополняют друг друга: образ становится и зрительным, и живым. Поэтому описание воспринимается цельно и запоминается надолго.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текста И. Соколова-Микитова, выделение средств выразительности (схематическая оценка по признакам).
</a:t>
            </a:r>
            <a:endParaRPr lang="en-US" sz="8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понятен школьникам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написано короткими и ясными фразами, без сложных поворотов сюжета. Основное внимание сосредоточено на том, что можно увидеть рядом: листья, небо, птицы, лес.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так, что картину легко представить по собственным наблюдениям. Достаточно вспомнить прогулку в парке или за окном: как меняется воздух, как слышен шорох травы.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быстро понять содержание и почувствовать настроение. Ребёнку легче «собрать» образ осени из отдельных деталей, чем следить за длинным рассказом.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пейзажным текстом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методика анализа на основе логики описания в тексте И. Соколова-Микитова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перечислены последовательные шаги смены сезона: конец лета, первые жёлтые листья, пик золотой листвы, листопад и поздняя осень — это и есть «маршрут» осенней картины.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этапам, прямо указанным в учебном описании сюжета текста И. Соколова-Микитова.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8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этапов осенних изменений показывают: осень раскрывается постепенно и особенно ярко, поэтому внимательный взгляд помогает увидеть красоту в обычных переменах.
</a:t>
            </a:r>
            <a:endParaRPr lang="en-US" sz="3485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7156" y="1627250"/>
            <a:ext cx="3015389" cy="2088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осенних образов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понять, как отдельные слова создают целостную картину: цвет, движение, звук и изменение состояния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распределяются по четырём опорам образа: цвет (золотой, багряный), состояние воздуха (прозрачный), движение природы (листопад, перелёт, стая) и звук (тишина, шорох).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образов по содержанию текста И. Соколова-Микитова.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где всё замечается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Идёшь по аллее и вдруг видишь: листья не просто «поменяли цвет», а засияли по-другому, словно свет задержался на ветках. Человек не спорит с природой — он прислушивается к шороху и смотрит, как птицы исчезают вдали, уводя мысль за собой.
</a:t>
            </a:r>
            <a:endParaRPr lang="en-US" sz="873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которую можно услышать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кажется просторным и чуть отстранённым, потому что шум почти исчезает. На этом фоне особенно заметны прозрачность воздуха и спокойное небо. Человек сравнивает лето и осень в памяти и понимает: красота рождается из внимательного, бережного взгляда.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осеннем пейзаже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лета к поздней осени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 проходит без резких скачков: каждая ступень меняет «картинку» — и цвет, и воздух, и то, как ведут себя птицы.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показывает постепенность: золотая осень — самый яркий отрезок, но он недолог. Затем образ становится спокойнее и тише.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этапов по описанию текста И. Соколова-Микитова (условная шкала порядка событий).
</a:t>
            </a:r>
            <a:endParaRPr lang="en-US" sz="10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наблюдательность: учит замечать, как меняются листья, как становится прозрачнее небо и почему осень звучит иначе. Эти детали тренируют умение видеть «мелочи».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сравнивать времена года. Вместе с рассказчиком ребёнок отмечает разницу между летом и золотой осенью по цвету, звукам и поведению птиц.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Читая, школьник учится понимать красоту обычных явлений. Внимательное описание показывает: даже листопад и тишина могут быть выразительными и радостными по-своему.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текст формирует уважительное отношение к природе. Бережное восприятие мира появляется не из лозунгов, а из привычки всматриваться и слышать окружающее.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образ золотой осени у И. Соколова-Микитова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осень у И. Соколова-Микитова — яркое, тихое и немного грустное время года. Образ держится на цвете, звуке, движении птиц, точной детали и спокойном настроении, помогая увидеть красоту осеннего мира.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2026-05-13T00:57:26Z</dcterms:created>
  <dcterms:modified xsi:type="dcterms:W3CDTF">2026-05-13T00:57:26Z</dcterms:modified>
</cp:coreProperties>
</file>