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экологии: ключевые направления и значение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 связи жизни и среды, важна для сохранения природы и устойчивого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науки экологии
</a:t>
            </a:r>
            <a:endParaRPr lang="en-US" sz="3392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«экология» предложен в XIX веке, объединяя знания биологии и географии. Со временем она стала фундаментом решения экологических задач современности.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и их среда обитания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животные, грибы и бактерии — основные группы организмов, населяющих различные природные условия и обладающие уникальными особенностями.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освещённость, воздух, вода и почва — ключевые экологические факторы, влияющие на жизнедеятельность каждой живой сущности.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помогают выживать и эффективно использовать ресурсы, закрепляясь в определённых экологических нишах.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Экосистемы: примеры и значение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 объединяют разнообразие деревьев, кустарников и трав: среда обитания для многочисленных животных и микроорганизмов, обеспечивая важные экологические функции.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дом для множества видов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озёр насыщена жизнью — рыбы, водоросли и микроорганизмы взаимодействуют, поддерживая баланс вещества и энергии в замкнутом водном пространстве.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их обитатели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с зерновыми культурами становятся средой для насекомых и почвенных организмов, создавая сложные взаимодействия и влияя на плодородие земли.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экосистемы и их жители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природе: этапы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обеспечивает жизненные циклы и сохраняет климатическую стабильность на планете.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экологии,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движение воды поддерживает экосистемы и регулирует климатические процессы.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сети: основа экосистемы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показывают передачу энергии от растения к растительноядным и хищным животным в строгой последовательности.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 образуют множество взаимосвязанных цепей, создавая более устойчивую структуру экосистемы.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сеть компенсирует исчезновение или уменьшение численности отдельных видов, сохраняя баланс.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нарушения влияния на одну часть цепи отражаются на всей экосистеме, меняя её динамику.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Углеродный и азотный циклы в природе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поглощает CO2, животные и микроорганизмы возвращают его в атмосферу при дыхании. Поглощение океанами поддерживает баланс углерода на планете.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Углеродный цикл: движение элементов жизни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фиксируют атмосферный азот, растения преобразуют его в питательные вещества, животные получают азот через пищу — замыкая круговорот важнейших элементов.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Азотный цикл: фундамент для живых организмов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атмосферу, гидросферу и верхний слой литосферы, формируя глобальную систему жизни.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1%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массы Земли составляет часть, где возможна жизнь и которая поддерживает все экосистемы.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отчёт о биосфере, 2022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Земли по площади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тропические леса обладают самым высоким биоразнообразием, несмотря на меньшую площадь.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экологический отчёт,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экосистем обеспечивает устойчивость природных процессов и поддержку человечества.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— залог выживания видов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адаптации, такие как густой мех у северных животных, помогают сохранять тепло в суровых климатических условиях.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приспособления, например, миграции птиц и зимняя спячка медведей, обеспечивают успешную смену среды обитания или снижение энергозатрат.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механизмы, как у растений, позволяющие накапливать влагу в засушливых регионах, повышают шансы на выживание.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биоразнообразия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биоразнообразие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биоразнообразие охватывает различие видов живых организмов на планете, включая растения, животных и микроорганизмы. Оно поддерживает стабильность природных систем и важное разнообразие форм жизни.
</a:t>
            </a:r>
            <a:endParaRPr lang="en-US" sz="1571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и экосистемное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проявляется в различиях внутри одного вида, способствуя адаптивным способностям популяций. Экосистемное разнообразие отражает вариативность природных сообществ и их местообитаний.
</a:t>
            </a:r>
            <a:endParaRPr lang="en-US" sz="15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04" y="1574700"/>
            <a:ext cx="3749843" cy="281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экосистем и их характеристики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разнообразие экосистем по климату, преобладающим видам и уровню продуктивности. Информация помогает понять особенности различных природных зон.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экосистемы адаптированы к климатическим условиям и обладают разным уровнем биологической продуктивности, что влияет на видовое разнообразие.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экологии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приводит к сокращению биоразнообразия и деградации экосистем, нарушая естественные жизненные циклы и уничтожая местообитания многих видов.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Расчистка целинных земель изменяет структуру растительности и способствует эрозии почвы, снижая её плодородие и устойчивость к природным воздействиям.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выбросами промышленных предприятий ухудшает качество атмосферы, негативно влияя на здоровье живых организмов и изменяя климатические условия.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водопользование и сброс загрязнённых стоков нарушает водный баланс, приводит к гибели водных обитателей и снижению качества питьевой воды.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природные системы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проблемы современности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 и водных ресурсов приводит к ухудшению качества среды обитания и изменению климата, что затрагивает здоровье человека и состояние природы во всём мире.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 потеря природных местообитаний вызывают массовое исчезновение видов и разрушение экосистем, что угрожает балансу жизни на планете в долгосрочной перспективе.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температуры воздуха за столетие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роста температуры наблюдается особенно с середины XX века, что связано с индустриализацией и увеличением выбросов парниковых газов.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Метеорологической службы,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оказывает влияние на климатические системы, способствуя экстремальным погодным явлениям и подъему уровня мирового океана.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охраны окружающей среды и международные инициативы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национальных парков и заказников способствует сохранению редких видов и поддержанию биоразнообразия в естественных условиях.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соглашения, такие как Киотский протокол и Парижское соглашение, направлены на координацию усилий по снижению негативного воздействия на климат.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систем раздельного сбора и переработки отходов уменьшает нагрузку на природу и способствует рациональному использованию ресурсов.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успехов в охране природы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охраны и восстановления среды обитания амурского тигра на Дальнем Востоке привела к увеличению численности популяции и стабилизации вида. Усилия включают защиту территорий и борьбу с браконьерством.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амурского тигра в России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программы по разведению зубров помогли вернуть этот вид из пределов угрозы исчезновения. Благодаря контролю популяции и созданию благоприятных условий, число животных существенно выросло.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зубров в Европе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улучшению качества воды и восстановлению природных условий реки Рейн способствовали возвращению популяций лосося. Сотрудничество нескольких стран повысило экологическую стабильность региона.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и восстановление реки Рейн
</a:t>
            </a:r>
            <a:endParaRPr lang="en-US" sz="11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22107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22107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47240"/>
            <a:ext cx="452400" cy="402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Экокультура и роль современных подростков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обучение формирует базовые знания об охране природы и стимулирует интерес к экологическим проблемам с раннего возраста.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участвуют в посадках деревьев, уборках и акциях по раздельному сбору мусора, что способствует формированию ответственного отношения к природе.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
</a:t>
            </a:r>
            <a:endParaRPr lang="en-US" sz="1274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воды, энергии и бережное отношение к ресурсам становится частью повседневной жизни, поддерживая идеи устойчивого развития среди молодежи.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экологичных привычек
</a:t>
            </a:r>
            <a:endParaRPr lang="en-US" sz="11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экологии: основные задачи и новые возможности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развивать технологии, снижающие промышленное воздействие, чтобы сохранить природные экосистемы и обеспечить их устойчивость к внешним стрессам.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сохранять и восстанавливать биоразнообразие, поддерживая природные процессы, которые обеспечивают здоровье планеты и людей.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вовлечение молодого поколения в экологические проекты способствует формированию сознательного отношения к природе и внедрению инновационных решений.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грамотность — залог устойчивого будущего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об экологии помогают каждому человеку понимать ценность природы и действовать ответственно. Это ключ к сохранению планеты и благополучию будущих поколений.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2026-05-09T07:41:02Z</dcterms:created>
  <dcterms:modified xsi:type="dcterms:W3CDTF">2026-05-09T07:41:02Z</dcterms:modified>
</cp:coreProperties>
</file>