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конечность и бесконечность Вселенной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парадоксов размеров и структуры Вселенной, их научное и философское значение.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Историко-научный контекст вопросов о размере Вселенной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философы спорили о природе космоса: Аристотель представлял мир конечным, Эпикур — бесконечным. Средневековые религиозные воззрения ограничивали Вселенную земным шаром. Революционные открытия Коперника и Галилея изменили взгляд на космос, заложив основу современной астрономии.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Вселенной в космологии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космология рассматривает Вселенную как всю совокупность пространства, времени, материи и энергии, объединённую общими физическими законами.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однородности и изотропности утверждает, что на масштабах свыше миллиарда световых лет Вселенная выглядит одинаково в любом направлении.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границ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Вселенной зависят от её геометрии: возможны как замкнутые, так и бесконечные модели, определяемые кривизной пространства.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космология: основные положения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описывается сначала законом Ньютона, затем обобщается Общей теорией относительности Эйнштейна, что меняет понимание пространства и времени.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трактовал пространство и время как абсолютные, тогда как Эйнштейн ввёл динамические метрики, взаимодействующие с массой и энергией.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Космологическая постоянная введена для объяснения расширения или сжатия Вселенной и борьбы с парадоксами классической теории.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модели оказываются ограниченными при рассмотрении парадоксов и современных наблюдательных данных о космосе.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Ольберса: тёмное ночное небо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Вселенная была бы бесконечной, вечной и однородной, каждая линия взгляда должна заканчиваться на звезде, делая небо ярким круглосуточно.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 ночное небо тёмное, что противоречит классическим ожиданиям и породило необходимость новых астрономических моделей и гипотез.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Зенона и проблема бесконечности в природе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парадоксы, например «Ахилл и черепаха», ставят проблему о бесконечно делимом пространстве и времени и их восприятии.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различают актуальную (завершённую) и потенциальную (постоянно развивающуюся) бесконечности, что влияет на интерпретацию космоса.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делимость пространства ограничена квантовыми эффектами, что создаёт неоднозначность трактовки бесконечности пространства и времени.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Космологический принцип и однородность Вселенной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космологического принципа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с температурой 2,7 К демонстрирует удивительную однородность Вселенной на самых больших масштабах, что подтверждает фундаментальный принцип космологии.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распределены без выделенного центра или направления, что косвенно поддерживает идеи об однородной, либо бесконечной, либо замкнутой структуре космоса.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 пользу конечной Вселенной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событий ограничивает наблюдаемые объекты скоростью света и возрастом Вселенной, что устанавливает физические границы нашего восприятия.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замкнутой Вселенной основаны на положительной кривизне пространства, формируя сферообразный космический объём с конечными размерами.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циклических Вселенных предполагают повторяющиеся фазы расширения и сжатия, что влечёт конечность структуры во времени и пространстве.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 пользу бесконечности космоса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карт космической структуры свидетельствует о сохранении евклидовы геометрии на гигантских масштабах измерений.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сверхновых типа Ia подтверждают продолжающееся ускоренное расширение пространства, поддерживая концепцию открытой Вселенной.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Фридманские решения уравнений Эйнштейна допускают открытые модели с нулевой или отрицательной кривизной, расширяющиеся бесконечно.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о космических флуктуациях и распределении материи указывают на отсутствие ограничений пространства как такового.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геометрии Вселенной: сравнительная диаграмма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геометрии определяют судьбу расширения и объём космоса, а также угловые размеры объектов на небосводе.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преобладание плоской геометрии, однако окончательное решение зависит от точности будущих измерений.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Planck Collaboration, 2020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бесконечных звёзд и масса Вселенной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Вселенная бесконечно заполнена звёздами с одинаковой плотностью, её масса становится бесконечной. В этом случае гравитационные силы должны стремиться к бесконечности, что не согласуется с наблюдениями.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массы и гравитационного взаимодействия указывают на необходимость конечных или структурированных элементов во Вселенной. Современные наблюдения не выявляют эффектов бесконечной гравитационной массы, что ставит под сомнение фактическую бесконечность материи.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Вселенная ограничена горизонтом, за которым объекты недоступны для прямого изучения, хотя их существование может подтверждаться косвенными методами.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исследования космологического микроволнового фона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46,5 млрд световых лет
</a:t>
            </a:r>
            <a:endParaRPr lang="en-US" sz="5098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оценкой радиуса обозримой части Вселенной, ограниченной скоростью света и временем её существования.
</a:t>
            </a:r>
            <a:endParaRPr lang="en-US" sz="21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за конечность и бесконечность: сравнительная таблица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аргументов, обосновывающих конечность и бесконечность Вселенной с указанием выводов современной науки.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поддерживают обе гипотезы, окончательное решение пока отсутствует.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Planck Collaboration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Инфляционная модель и плоскость Вселенной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космологической инфляции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— это краткий этап быстрого экспоненциального расширения в первые 10^-35 секунд после Большого взрыва, объясняющий однородность и изотропность космического микроволнового фона.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геометрии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инфляции стало формирование плоской (евклидовой) геометрии пространства, а также возникновение больших областей, которые находятся вне пределов наблюдаемого горизонта.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Топологические модели: проблема мультивселенной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Топологические исследования показывают, что как конечные, так и бесконечные структуры мультивселенных могут существовать, расширяя представления о пространстве и времени.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наблюдаемости и экспериментальной проверки мультивселенных остаются открытыми, поскольку их свойства могут быть недоступны для прямого исследования.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теории допускают существование мультивселенной — множества отдельных Вселенных с различными физическими константами, формирующими уникальные условия внутри каждой из них.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возникновения и разрешения космологических парадоксов
</a:t>
            </a:r>
            <a:endParaRPr lang="en-US" sz="202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идей от наблюдений к современным гипотезам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современной астрономии в изучении структуры Вселенной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Hubble и James Webb расширяют горизонты наблюдений, позволяя изучать галактики на расстояниях в миллиарды световых лет.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COBE, WMAP и Planck обеспечили детальные карты микроволнового фонового излучения, ключевого для понимания ранних этапов космоса.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помогает уточнять параметры расширения Вселенной и состав материи, улучшая модели динамики космоса.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и большие данные помогают исследовать структуру и эволюцию Вселенной с учётом наблюдательных данных.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философские аспекты космологических парадоксов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конечности или бесконечности Вселенной затрагивает фундаментальные философские темы бытия и границ человеческого знания, включая религиозные и мировоззренческие интерпретации.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этих парадоксов стимулирует критическое мышление, способствует интеграции научных и гуманитарных знаний, формируя более целостное понимание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астрономических исследований и космологии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космических миссий Euclid, Roman и развитие наземных наблюдений, ориентированных на изучение тёмной энергии и расширения Вселенной.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проектов по наблюдению гравитационных волн и картографии галактик для уточнения структуры и динамики Вселенной.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теорий квантовой гравитации и тестирование моделей струнной теории для глубокого понимания устройства космоса.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перспектива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новых данных и теорий для решения вопросов о конечности и бесконечности Вселенной, возможное открытие новых физических законов.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парадоксов конечности и бесконечности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парадоксы стимулируют научный прогресс, расширяя понимание Вселенной и формируя взаимосвязь между астрономией, физикой и философией. Вопрос о её размерах остаётся ключевым и открытым.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2026-05-07T23:53:39Z</dcterms:created>
  <dcterms:modified xsi:type="dcterms:W3CDTF">2026-05-07T23:53:39Z</dcterms:modified>
</cp:coreProperties>
</file>