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0950" y="1295208"/>
            <a:ext cx="7122000" cy="15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роль и судьба "красных казаков"
</a:t>
            </a:r>
            <a:endParaRPr lang="en-US" sz="3700" dirty="0"/>
          </a:p>
        </p:txBody>
      </p:sp>
      <p:sp>
        <p:nvSpPr>
          <p:cNvPr id="4" name="Text 1"/>
          <p:cNvSpPr txBox="1"/>
          <p:nvPr/>
        </p:nvSpPr>
        <p:spPr>
          <a:xfrm>
            <a:off x="1010950" y="3050264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 историческую судьбу красных казаков в годы Гражданской войны 1917–1922.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1010950" y="940375"/>
            <a:ext cx="28725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возникновения "красных казаков"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Казачество конца XIX – начала XX века имело особый статус и привилегии. Революции 1917 года вызвали раскол, часть казаков поддержала большевиков из-за обещаний социальной и земельной реформы, что шло вразрез с традиционными ценностями.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Казачество накануне революционных событий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Казачество являлось самоуправляемым сословием с установленными военными, судебными и земельными правами, сохраняя традиционную иерархию и нормы.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Основными войсками были Донское, Кубанское, Терское, Уральское, насчитывавшие свыше 4 миллионов человек по всей Российской империи к 1917 году.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казаков отличалось сплочённостью, основанной на военной дисциплине и ответственном самоуправлении, что влияло на их роль в государстве.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Казаки славились высокой боевой подготовкой, поддерживали коллективные традиции и отвечали за порядок на своих землях и в войсках.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Раскол казачьего сообщества после революции 1917 года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казачества поддержала Белое движение, стремясь сохранить монархию и традиционную автономию, опираясь на свои исторические привилегии.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часть, «красные казаки», примкнула к большевикам, поверив в обещания реформ и социальной справедливости для низших слоёв казачества.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Существовали также нейтральные и автономистские группы, отражавшие территориальные и классовые разногласия внутри казачьей среды.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и отличительные особенности "красных казаков"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казаки формировались как казачьи отряды, лояльные советской власти и социалистической идеологии, созданные в 1917–1918 годах.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имели новые командные структуры, подчинённые партийным органам, что отличало их от традиционной иерархии казачества.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выборы командиров и демократические процедуры подчёркивали их ориентацию на коллективное руководство и партийное влияние.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рядового состава — беднейшие и средние казаки, заинтересованные в социальных преобразованиях и равенстве.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Формирование, структура и распределение подразделений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88850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1917 — начало формирования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первые красные казачьи дружины на Донской земле, объединяющие сторонников советской власти.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2156175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1918 — создание полков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Формируются красные донские казачьи полки, постепенно развивающиеся в кавалерийские дивизии и бригады Красной Армии.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3593341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1919 — расширение на Кубани и Тереке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самостоятельные конные отряды на Кубани, Тереке и в Поволжье, отражающие региональную специфику казачества.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5095314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 — интеграция и лояльность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ориентируется на мобильность и независимость от старых иерархий, командование избирается из лояльных советской власти лидеров.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и мотивация перехода на сторону большевиков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 экономические проблемы казачьей бедноты вызывали недовольство политикой прежних властей и стимулировали переход к революционным идеям.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Обещания земельной реформы и ликвидация классовых различий привлекали междуэтнических и низших казаков к большевистскому движению.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Активная агитация большевиков, создание красных комитетов в станицах и пропаганда равноправия способствовали расширению поддержки советской власти.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Идеология и программные установки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казаки сочетали социалистические принципы с традициями военного самоуправления, формируя уникальный политико-военный синтез.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лозунги — «Власть Советам», «Земля трудящимся» — отражали стремление к социальной справедливости и равенству в обществе.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Идеология красных казаков подчеркивала необходимость интеграции в новую советскую систему при сохранении казачьих военных особенностей.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Сохранялись традиционные казачьи ценности дисциплины и братства, но значительно пересматривались взгляды на частную собственность и иерархию.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Организационные и управленческие особенности красного казачества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Командиры избирались большинством, а решения принимались коллективно, что обеспечивало демократию и участие рядовых казаков в управлении.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Горизонтальная система управления резко отличалась от традиционной казачьей иерархии, активизируя местную инициативу и снижая авторитаризм.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советы и партийные ячейки служили связующим звеном между централизованным командованием и автономностью казачьих подразделений.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972" y="1960185"/>
            <a:ext cx="273600" cy="2188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3962" y="1953458"/>
            <a:ext cx="273600" cy="24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9968" y="3454536"/>
            <a:ext cx="273600" cy="2188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93405" y="3429876"/>
            <a:ext cx="234675" cy="26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Численность, структура и знаковые командиры "красных казаков"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Борис Думенко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Организатор донской красной кавалерии, ключевая фигура в развитии красного казачества, погиб в 1920 году в ходе внутренних конфликтов.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Семён Будённый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Создал легендарную Первую конную армию, прославился как талантливый командир и важный участник Гражданской войны.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Филипп Миронов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Выступал против партийной диктатуры, боролся за самостоятельность войск, трагически погиб в 1921 году.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Кочубей и Афанасий Пархоменко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Значимые командиры, сыгравшие важную роль в управлении и боевой деятельности красных казаков в донском регионе.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496909"/>
            <a:ext cx="4418400" cy="115658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примерное распределение численности красных казаков по основным войсковым группам и регионы формирования. Разнообразие территорий обеспечивало мобильность и универсальность подразделений на различных фронтах.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и география формирования отрядов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казаки формировались в различных регионах Юга и Юго-Востока России, с преобладанием донских формирований; многонациональный состав способствовал гибкости и эффективности в боевых действиях.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Архивные документы РГВА, ЦГАОР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боевые операции и театры боевых действий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Оборона Царицына — ключевой рубеж лета 1918 года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казаки сыграли решающую роль в удержании Царицына, что стало важным стратегическим фактором. Их активное сопротивление осложнило продвижение белых войск на юге страны.
</a:t>
            </a:r>
            <a:endParaRPr lang="en-US" sz="902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Бои на Дону и Северном Кавказе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партизанских и кавалерийских операциях на Донской и Северокавказской территориях красные казаки демонстрировали мобильность и высокую боеспособность, сдерживая наступление врага в сложных условиях.
</a:t>
            </a:r>
            <a:endParaRPr lang="en-US" sz="932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Наступление на Крым осенью 1920 года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Красноказачьи части участвовали в освобождении Крыма от белогвардейцев, что стало одним из завершающих этапов гражданской войны на юге и укрепило позиции советской власти.
</a:t>
            </a:r>
            <a:endParaRPr lang="en-US" sz="899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тактика и особенности применения кавалерии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казаки применяли казачью лаву — длинную цепь конников, позволяющую быстро маневрировать и наносить удары на больших пространствах с максимальной скоростью.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проводились стремительные ночные рейды, которые дезориентировали противника и нарушали его коммуникации, сокращая возможности для сосредоточения сил.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имели кавалерийские атаки по тылам, что создавали хаос и вынуждало врага отвлекать основные резервы на их отражение.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Разведка и партизанская деятельность служили средствами сбора информации и нанесения внезапных ударов, усиливая эффект мобильных конных отрядов.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разногласия и источники конфликтов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старшего поколения казаков и офицеров не принимала социалистическую идеологию, что вызывало противостояния внутри подразделений красных казаков.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Недовольство централизованным советским командованием выражалось через стремление к сохранению автономии и традиционных казачьих обычаев.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усугублялись классовыми и национальными противоречиями, а также несовпадением приказов РКП(б) с казачьей этикой и обычаями.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казаки сыграли решающую роль в обороне стратегических точек и формировании кавалерийских соединений Красной Армии, что ускорило победу большевиков.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по Гражданской войне в России
</a:t>
            </a:r>
            <a:endParaRPr lang="en-US" sz="657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5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30 000—60 000
</a:t>
            </a:r>
            <a:endParaRPr lang="en-US" sz="5548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боевая численность формирований значительно повлияла на успехи советских войск на юге России.
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0" y="1456041"/>
            <a:ext cx="4804800" cy="16704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0" y="3129741"/>
            <a:ext cx="4804800" cy="167041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Репрессии и ликвидация казачества в ранние советские годы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75199" y="17460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Кампания по раскулачиванию казачества
</a:t>
            </a:r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1921–1922 годах развернулись репрессии и ограничительные меры в отношении красных казаков. Были утрачены автономия и права, а многие участники направлены в ссылки и подвергнуты преследованиям.
</a:t>
            </a:r>
            <a:endParaRPr lang="en-US" sz="1055" dirty="0"/>
          </a:p>
        </p:txBody>
      </p:sp>
      <p:sp>
        <p:nvSpPr>
          <p:cNvPr id="8" name="Text 2"/>
          <p:cNvSpPr txBox="1"/>
          <p:nvPr/>
        </p:nvSpPr>
        <p:spPr>
          <a:xfrm>
            <a:off x="775199" y="34197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Ликвидация лидеров и контроль советской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Независимые командиры и лидеры красных казаков, сохранившие влияние, подверглись арестам и устранению в ходе 1920-х годов, что обеспечило полный контроль партии над регионом.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память и историографические споры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красных казаков остаётся двойственным: одни источники и историки подчеркивают их героизм и вклад в победу Советской власти.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указывают на противоречия, связанные с участием в политических репрессиях и разрывом с традиционным казачьим сообществом.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вызывает активные дискуссии в научном и общественном поле, отражая сложность исторической оценки этой группы.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историография стремится к объективному переосмыслению роли красных казаков, учитывая новые архивные данные и исследования.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и мифологический образ в искусстве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казаки в советском кинематографе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 «Чапаев», «Конармия» и «Красные кавалеристы» использовали образ красных казаков как символ геройства и преданности революции, создавая яркие, иногда мифологизированные образы.
</a:t>
            </a:r>
            <a:endParaRPr lang="en-US" sz="884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о красных казаках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Исаака Бабеля и Михаила Шолохова раскрывают эмоциональную и социальную глубину жизни красных казаков, сочетая историзм и художественную интерпретацию.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Изобразительное искусство и плакаты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таких художников, как Евгений Греков и Александр Петриков, реализовало визуальные образы казачьей кавалерии, ориентируя массовую аудиторию на мечту о братстве и мужестве.
</a:t>
            </a:r>
            <a:endParaRPr lang="en-US" sz="901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и актуальность темы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Историки Павел Полян и Сергей Волков проводят глубокий анализ биографий красных казаков и уточняют их численность на основе архивных данных.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Мемориализация и переосмысление роли красных казаков становятся важным элементом этнокультурной идентичности в казачьих регионах, особенно на юге России.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акцентируют внимание на многоаспектности феномена, изучении противоречий и влияния на последующую историю казачества.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029062"/>
            <a:ext cx="7122000" cy="180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значимость красных казаков в истории и современности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3020478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казаки выступают как уникальный пример эволюции традиционного сообщества в условиях революции, оказав значительное влияние на ход истории и национальное самоопределение в XX–XXI веках.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2026-05-11T12:25:20Z</dcterms:created>
  <dcterms:modified xsi:type="dcterms:W3CDTF">2026-05-11T12:25:20Z</dcterms:modified>
</cp:coreProperties>
</file>