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задают старт, а образ жизни влияет на результат.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здоровье: что передаётся по наследству, а что зависит от образа жизни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именно сейчас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возрасте организм быстро меняется, поэтому особенно заметно, как наследственные особенности сочетаются с питанием, сном, движением и привычками. Понимание этого помогает лучше заботиться о здоровье и не путать врождённые признаки с последствиями образа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80520"/>
            <a:ext cx="425700" cy="3405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ДНК и хромосомы как основа наследственности
</a:t>
            </a:r>
            <a:endParaRPr lang="en-US" sz="251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информацию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содержит наследственную программу организма. В ней записаны сведения о признаках, которые передаются от родителей к детям, а также о работе клеток и синтезе белков.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участок ДНК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это часть молекулы ДНК, отвечающая за определённый признак или образование белка. Именно гены во многом определяют, какие особенности получит человек.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упаковывают ДНК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находятся в ядре клетки и помогают очень компактно хранить ДНК. У человека 46 хромосом, то есть 23 пары, упорядоченных в клетке.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хромосомы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23 пар одна пара — половые хромосомы. Они участвуют в определении биологического пола и несут часть наследственной информации, важной для развития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признаки почти не меняются под влиянием среды, а другие заметно зависят от привычек и условий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биологии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которые наследуются по-разному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показатель, тем сильнее на признак влияет образ жизни; наследственность и среда действуют по-разному.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сходство во внешности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3875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не случайно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 дети часто имеют схожие черты лица, цвет волос или особенности роста, потому что получают от предков набор генов, влияющий на внешность.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09499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и сёстры разные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родных братьев и сестёр сочетания генов обычно различаются, поэтому сходство между ними есть, но оно не бывает полностью одинаковым.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75074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 близнецов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Однояйцевые близнецы происходят из одной зиготы и почти полностью совпадают по наследственному материалу, поэтому их внешнее сходство обычно особенно выражено.
</a:t>
            </a:r>
            <a:endParaRPr lang="en-US" sz="14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которые часто передаются в семьях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глаз, естественный цвет волос, форма мочки уха, ямочки на щеках и отдельные черты лица часто повторяются у родственников, потому что связаны с наследственностью.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обмена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Наследуются не только внешние признаки, но и некоторые особенности обмена веществ. Из-за этого в одной семье могут быть похожие реакции организма на пищу или нагрузки.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генов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признаки являются полигенными: они зависят не от одного, а от нескольких генов. Поэтому у близких родственников один и тот же признак может проявляться по-разному.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 видно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наследственные особенности могут долго не проявляться внешне. Их наличие становится заметным только при определённых условиях или при специальных медицинских исследованиях.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7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заболевания: причины и основные группы
</a:t>
            </a:r>
            <a:endParaRPr lang="en-US" sz="2257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генах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возникают, когда в гене происходит изменение, нарушающее работу белка. Такие нарушения могут передаваться от родителей или появляться впервые.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хромосомах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причина связана не с одним геном, а с хромосомой целиком. Тогда нарушается сразу работа многих генов, и последствия для организма бывают более широкими.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32821" y="2180525"/>
            <a:ext cx="172242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Моногенные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нарушена работа одного гена, говорят о моногенной болезни. К таким заболеваниям относятся, например, гемофилия и фенилкетонурия, которые требуют особого наблюдения.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Многофакторные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Ожирение, сахарный диабет 2 типа и некоторые болезни сердца развиваются из-за сочетания наследственности и среды. Неблагоприятный образ жизни повышает риск их появления.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наследуется признак или предрасположенность
</a:t>
            </a:r>
            <a:endParaRPr lang="en-US" sz="262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передачу вариантов генов и влияние условий жизни на проявление признака.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вызваны некоторые наследственные болезни, как они проявляются и зачем важно выявлять их как можно раньше.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особенно важна там, где своевременные меры помогают избежать осложнений и улучшить качество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наследственных болезней и их особенностей
</a:t>
            </a:r>
            <a:endParaRPr lang="en-US" sz="2461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40066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7199" y="509171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028" y="530121"/>
            <a:ext cx="425700" cy="37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предрасположенность к болезни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диагноз, а склонность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Предрасположенность означает повышенную вероятность болезни, но не её обязательное появление. У человека может быть наследственный риск, при этом болезнь так и не разовьётся.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история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близких родственников были аллергия, диабет или гипертония, вероятность таких нарушений может быть выше. Это повод внимательнее относиться к профилактике.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влияет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движение, сон и уровень стресса способны ослабить или усилить проявление наследственной склонности. Даже при риске многое зависит от ежедневных привычек.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осмотры помогают заметить изменения раньше. Чем раньше человек и врач обратят внимание на риск, тем больше возможностей для профилактики и коррекции.
</a:t>
            </a:r>
            <a:endParaRPr lang="en-US" sz="1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подростков особенно заметно, как режим дня и привычки могут усиливать или ослаблять врождённые особенности организма.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биологии и основам здорового образа жизни; условная схема распределения влияния факторов.
</a:t>
            </a:r>
            <a:endParaRPr lang="en-US" sz="1054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формируют здоровье человека
</a:t>
            </a:r>
            <a:endParaRPr lang="en-US" sz="216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важна, но в сумме с повседневными факторами она не даёт однозначного результата для здоровья.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как наследственность и среда влияют на рост и массу тела
</a:t>
            </a:r>
            <a:endParaRPr lang="en-US" sz="1982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Рост: потенциал и условия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семье дети часто вырастают примерно в похожих пределах, потому что наследуют особенности строения тела от родителей. Но этот потенциал раскрывается по-разному: важны питание, сон, гормональный фон и перенесённые болезни в детстве. Поэтому двое подростков с похожей наследственностью могут иметь разный рост.
</a:t>
            </a:r>
            <a:endParaRPr lang="en-US" sz="1197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тела: не только гены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унаследовать склонность к более быстрому набору массы, но итог зависит от образа жизни. Если в семье мало двигаются, часто перекусывают и нарушают режим питания, масса тела растёт быстрее. При активном движении, регулярном сне и разумном рационе тот же наследственный фон проявляется мягче.
</a:t>
            </a:r>
            <a:endParaRPr lang="en-US" sz="12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 родственников часто совпадают не только признаки, но и привычки
</a:t>
            </a:r>
            <a:endParaRPr lang="en-US" sz="1977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самого детства ребёнок живёт рядом с семьёй, поэтому привыкает к её распорядку дня, еде и уровню активности.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привычек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семье принято мало двигаться, поздно ложиться спать или часто есть сладкое, эти модели поведения быстро становятся нормой.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образ жизни усиливает наследственные особенности и может либо уменьшать, либо повышать риск нарушений у родственников.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вредных привычек и меньше полезных, тем заметнее возрастает вероятность болезни даже при хорошей наследственности.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биологии; условное сравнение уровней риска на основе факторов образа жизни.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риска для здоровья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увеличивается не постепенно сам по себе, а при накоплении неблагоприятных факторов и семейной предрасположенности.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уменьшить риск при наследственной предрасположенности
</a:t>
            </a:r>
            <a:endParaRPr lang="en-US" sz="213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материалам школьного курса биологии и основам профилактики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генетика в современной диагностике
</a:t>
            </a:r>
            <a:endParaRPr lang="en-US" sz="2751" dirty="0"/>
          </a:p>
        </p:txBody>
      </p:sp>
      <p:sp>
        <p:nvSpPr>
          <p:cNvPr id="9" name="Text 2"/>
          <p:cNvSpPr txBox="1"/>
          <p:nvPr/>
        </p:nvSpPr>
        <p:spPr>
          <a:xfrm>
            <a:off x="728330" y="13393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тесты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ДНК помогают обнаружить наследственные болезни, уточнить причину некоторых нарушений развития и понять, является ли человек носителем мутации, даже если сам пока здоров.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6975" y="25035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Неонатальный скрининг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новорождённых врачи проводят специальные проверки, чтобы рано выявить редкие заболевания. Если диагноз поставлен вовремя, лечение или диета начинают тогда, когда они дают наибольший эффект.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26975" y="367910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требуют особенно бережного обращения, потому что они касаются не только одного человека, но и его семьи. Поэтому важны точность, конфиденциальность и ответственное использование.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 здоровье изменить нельзя, а что можно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особенности даны человеку от рождения, другие можно корректировать постепенно.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изменить исходные наследственные данные, но можно заметно повлиять на поведение, привычки и часть показателей здоровья.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 и основ здорового образа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вопросы, связанные с генетической информацией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40033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сведения нельзя раскрывать без серьёзной причины, потому что они относятся к самой личной информации человека и могут затронуть его родственников.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305656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ярлыков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не даёт права судить о способностях, характере или ценности человека. Генетический риск — это повод для внимания, а не для дискриминации.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071231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 согласием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медицина использует генетические данные для помощи и профилактики. Перед обследованием и передачей результатов важно информированное согласие и уважение к частной жизни.
</a:t>
            </a:r>
            <a:endParaRPr lang="en-US" sz="14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повседневной жизни подростков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склонность к аллергии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одной девочки аллергия встречалась у мамы и бабушки, поэтому риск был выше обычного. Но болезнь не обязана проявиться автоматически: многое зависит от питания, чистоты воздуха, режима сна и контакта с возможными аллергенами. Наследственность здесь задаёт только вероятность.
</a:t>
            </a:r>
            <a:endParaRPr lang="en-US" sz="1211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меняет самочувствие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подросток долго чувствовал усталость и часто пропускал уроки физкультуры. После регулярных прогулок, более раннего сна и нормального завтрака он стал бодрее и выносливее. Этот пример показывает, что образ жизни может заметно улучшить состояние даже при похожих стартовых данных.
</a:t>
            </a:r>
            <a:endParaRPr lang="en-US" sz="12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задают стартовые условия и могут повышать риск болезней, но питание, сон, движение, стресс и профилактика часто определяют, каким будет здоровье на практике.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наследственность важна, но здоровье формируется многими факторами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2026-06-01T10:25:07Z</dcterms:created>
  <dcterms:modified xsi:type="dcterms:W3CDTF">2026-06-01T10:25:07Z</dcterms:modified>
</cp:coreProperties>
</file>