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доставляет кислород и питательные вещества ко всем клеткам.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транспорт веществ в организме человека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обеспечивает клеткам кислород и энергию, удаляет отходы и поддерживает стабильность внутренней среды. Без этого невозможна нормальная работа организма и здоровье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веществ жизненно необходим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возвращает лишнюю жидкость из тканей в кровь и транспортирует иммунные клетки, поддерживая защиту организма и гомеостаз.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 питательные вещества от сердца к клеткам, а также удаляет углекислый газ и продукты обмена по всему телу.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Системы, обеспечивающие транспорт веществ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Плазма, составляющая 55% крови, содержит воду, белки и питательные вещества, необходимые для обмена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благодаря гемоглобину, обеспечивая клетки жизненно важным газом.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 инфекций, а тромбоциты участвуют в свертывании крови при повреждениях сосудов.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сердца в кровообращении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насос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четырёхкамерный орган, который ритмично сокращается, создавая давление для перемещения крови по всему телу. Оно обеспечивает непрерывное снабжение органов кислородом и питательными веществами.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малый круги кровообращения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одновременно перекачивает кровь по большому кругу, снабжая тело, и по малому, обогащая кровь кислородом в лёгких. Эта работа поддерживает жизнедеятельность всего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 в левом желудочке, доставляя кислород богатую кровь к органам и тканям.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возвращается в правое предсердие, завершая большой круг кровообращения.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 и направляет кровь в лёгкие для газообмена.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насыщенная кислородом кровь возвращается в левое предсердие, завершая малый круг кровообращения.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кровообращения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богата кислородом, а венозная содержит больше углекислого газа, что отражает процессы газообмена в организмах.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концентраций подтверждают эффективность легочного обмена газами и транспортной функции крови.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газового состава крови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из крови поступает в альвеолы и выводится из организма при выдохе, что важно для поддержания кислотно-щелочного баланса.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из вдыхаемого воздуха диффундирует в кровь через тончайшую мембрану, обеспечивая насыщение крови кислородом.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обмен газов в лёгких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кислорода связана с гемоглобином эритроцитов; лишь малая часть растворена в плазме крови.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транспорта кислорода и углекислого газа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 основном в виде ионов гидрокарбоната, а также связывается с гемоглобином и растворяется в плазме.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транспорта зависит от ритма дыхания и сердечной деятельности, которые регулируют обмен газов.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в организме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вдоха до доставки кислорода клеткам и возврата углекислого газа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25" y="3341593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12" y="1642900"/>
            <a:ext cx="169838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 после всасывания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 в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из пищеварительной системы через стенки кишечника попадают в кровоток, позволяя организму получать необходимые соединения для жизнедеятельности.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 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кровь глюкоза, аминокислоты и жирные кислоты транспортируются к тканям, обеспечивая энергию и строительные материалы для роста и восстановления.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веществ проходит через печень по воротной вене, где происходит фильтрация и переработка полезных компонентов для дальнейшего распределения.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задачи крови и лимфы в организме, их роль в поддержании баланса веществ и защите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главным образом снабжает клетки кислородом и питательными веществами, а лимфа обеспечивает дренаж тканей и иммунную защиту.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7 класс»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крови и лимфы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обычно поступает в клетки пассивно через облегчённую диффузию, тогда как ионы требуют затрат энергии для поддержания жизненно важных функций.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нуждается в энергии АТФ для переноса веществ против концентрационного градиента, например, ионов натрия и калия через мембраны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не требует энергии и происходит благодаря разнице концентраций веществ. Диффузия позволяет кислороду свободно переходить через мембраны к клеткам.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— движение воды через полупроницаемую мембрану в сторону большего солевого концентратора, важен для поддержания клеточного водного баланса.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и активный транспорт через мембраны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между кровью, межклеточной жидкостью и клетками благодаря осмотическому градиенту, обеспечивая равновесие жидкости и поддерживая нормальные функции клеток и тканей.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контролируют уровень воды в крови, регулируя её выведение и помогая сохранять гомеостаз. Недостаток жидкости нарушает обмен веществ и вызывает ослабление организма.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в организме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отфильтровывают кровь, образуя мочу, удаляющую конечные продукты обмена — мочевину, излишки солей и воды, тем самым очищая организм.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токсичные вещества и преобразует их в менее вредные формы, которые затем выводятся через почки или кишечник.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пот с продуктами обмена, а лёгкие удаляют углекислый газ при выдохе, поддерживая чистоту внутренней среды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 обмена веществ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нарушения транспорта веществ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недостаточность и её влияние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работы сердца кровообращение замедляется, что приводит к снижению поступления кислорода и питательных веществ к тканям. Это вызывает слабость, одышку и снижение жизнедеятельности органов.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 нарушения обмена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в организме ухудшает движение жидкостей между клетками и кровью. Это приводит к задержке токсинов, появлению отёков и ухудшению работы почек, что отражается на общем самочувствии.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по физиологии животных, 2022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организма активных животных составляет сердечная мышца, обеспечивающая эффективную циркуляцию крови.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 высокой физической активностью сердце занимает большую часть тела, что позволяет быстро транспортировать вещества и поддерживать высокий уровень обмена веществ.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скорость в крупных сосудах обеспечивает быстрое кровоснабжение, замедление в капиллярах помогает обмену веществ между кровью и тканями.
</a:t>
            </a:r>
            <a:endParaRPr lang="en-US" sz="1214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потока обусловлена диаметром сосудов и их функцией, обеспечивая баланс между доставкой и обменом веществ.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2021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кровотока в разных сосудах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циркулирующей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кровь проходит около 7 000–8 000 литров через сердце и сосуды, поддерживая жизненные процессы организма и обеспечивая обмен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всех кровеносных сосудов в теле достигает почти 100 000 километров — этого достаточно, чтобы дважды обогнуть Землю по экватору.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транспорте веществ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и правильный транспорт веществ жизненно важен для дыхания, питания и защиты организма. Знание этих процессов помогает сохранить здоровье и предотвратить болезни.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транспорта веществ для здоровья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2026-05-09T10:02:33Z</dcterms:created>
  <dcterms:modified xsi:type="dcterms:W3CDTF">2026-05-09T10:02:33Z</dcterms:modified>
</cp:coreProperties>
</file>