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причины гибели видов
</a:t>
            </a:r>
            <a:endParaRPr lang="en-US" sz="334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 начинается с сохранения его наследственного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видов уже находятся под угрозой исчезновения, а человеческое воздействие ускоряет потерю биоразнообразия. В таких условиях выживают прежде всего популяции с богатым генофондом и высокой устойчивостью к стрессам.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стало биологической проблемой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генофонд вида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вида — это весь набор генов и аллелей, присутствующий у его особей в разных популяциях. Он отражает наследственное богатство вида и его потенциал к приспособлению.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наследственности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наследственности возникают благодаря мутациям, рекомбинации, миграциям особей и естественному отбору. Эти процессы постоянно изменяют состав генофонда и поддерживают разнообразие популяций.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разнообразия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популяции разных аллелей, тем шире набор возможных признаков и тем выше шанс пережить изменения среды. Разнообразие работает как «страховой запас» вида.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аллелей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аллельное разнообразие бедно, вид хуже переносит болезни, климатические сдвиги и другие неблагоприятные воздействия. Тогда даже небольшие потери численности могут стать критическими.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узкого генофонда
</a:t>
            </a:r>
            <a:endParaRPr lang="en-US" sz="11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генетическое разнообразие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вариантов одного гена сохраняется в популяции. Чем больше таких вариантов, тем выше её наследственное разнообразие и тем лучше она может реагировать на изменения условий.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аллелей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Отражает, как часто у особей встречаются разные аллели одного гена. Снижение этого показателя часто связано с падением жизнеспособности потомства и ростом наследственных нарушений.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ДНК-маркеры, митохондриальную ДНК и отдельные гены, связанные с приспособленностью. Эти методы позволяют сравнивать популяции и выявлять скрытое обеднение генофонда.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инбридинга помогает оценить степень близкородственного скрещивания. Его рост означает усиление риска проявления вредных рецессивных аллелей и снижения устойчивости популяции.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гибели видов и их биологическое действие
</a:t>
            </a:r>
            <a:endParaRPr lang="en-US" sz="2354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действуют по-разному, но почти всегда ослабляют популяцию и сокращают её генетическое разнообразие.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редко исчезают по одной причине: обычно несколько факторов действуют одновременно, ускоряя упадок численности и обеднение генофонда.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популяционной экологии и охраны природы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чаще всего приводят к сокращению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 и обобщения по глобальным угрозам биоразнообразию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одной популяции угрозы часто накладываются друг на друга, усиливая общий риск исчезновения.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сокращение биоразнообразия даёт утрата местообитаний, а остальные факторы часто действуют как ускорители.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 как главный удар по популяциям
</a:t>
            </a:r>
            <a:endParaRPr lang="en-US" sz="2364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степей, осушение болот и застройка делят большие природные массивы на отдельные участки. Популяции становятся меньше, а их связи между собой — слабее.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особи редко переходят между изолированными участками, обмен генами ослабевает. Это усиливает дрейф генов и повышает риск близкородственного скрещивания, особенно у редких видов.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обмена генами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изолированные группы хуже выдерживают пожары, болезни и колебания численности пищи. На такой территории любой дополнительный стресс может привести к исчезновению локальной популяции.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уязвимости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катастрофы, эпидемии или охоты выживает лишь часть особей, и случайность сильнее влияет на состав аллелей, чем отбор.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 может надолго обеднить генофонд популяции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генетика: эффект «бутылочного горлышка»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сокращение численности ведёт к вымиранию вида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популяционных процессов, ведущих от сокращения численности к исчезновению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его последствия для здоровья популяции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аллели проявляются чаще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повышает вероятность того, что у потомства проявятся скрытые вредные рецессивные аллели. Это увеличивает число наследственных нарушений и ослабляет популяцию.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репродуктивный успех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взрослые особи могут давать меньше потомства или производить менее жизнеспособных детёнышей. В результате численность растёт медленно, а потери быстро накапливаются.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устойчивость организма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инбредных особей чаще отмечаются сниженный иммунитет, врождённые аномалии и меньшая выживаемость детёнышей. Такие популяции хуже переносят болезни и неблагоприятную погоду.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Ускоряется вымирание редких видов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малых и изолированных популяций инбридинг становится одним из ключевых внутренних факторов вымирания. Он ускоряет потерю приспособленности и делает вид уязвимым к любому кризису.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 смещение ареалов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стресс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меняет сроки размножения, питание и зимовку организмов. Для многих видов привычный климатический режим становится слишком тёплым, и они вынуждены искать новые участки, где условия ещё подходят для 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ареала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постепенно смещаются к северу, в более влажные районы или выше в горы. Если на пути есть барьеры — дороги, города, распаханные земли, — расселение замедляется и часть популяций исчезает.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времени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быстрее, чем многие виды успевают адаптироваться или мигрировать. Особенно уязвимы виды с низкой подвижностью, узкой экологической нишей и малой численностью, которым сложнее освоить новые территории.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популяций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подходящие места обитания редеют, популяции становятся меньше и изолированнее. Это усиливает инбридинг, уменьшает обмен генами и снижает устойчивость вида к засухам, пожарам, морозам и другим экстремальным событиям.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угроз для биоразнообразия в последние десятилетия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материалам IUCN Red List и WWF Living Planet Report, 2000-е—2020-е
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угроз особенно заметен для видов, живущих в сильно преобразованных человеком ландшафтах.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растут быстрее, чем успехи охраны: без снижения давления на экосистемы общий баланс остаётся отрицательным.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 патогены как биологическая угроза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быстро занимают кормовые и пространственные ресурсы, к которым местные организмы уже приспособлены. В результате аборигенные виды теряют места размножения, пищу и возможность удерживать прежнюю численность.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ниши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пришельцы нередко поедают яйца, личинки или молодь местных видов, а также вытесняют их за счёт более высокой скорости роста. Даже небольшое преимущество нарушает сложившиеся связи в экосистеме.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хищничество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особенно опасны для малочисленных популяций, где один очаг инфекции может быстро охватить большинство особей. При бедном генофонде вероятность наличия устойчивых вариантов резко снижается.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Эпидемическая угроза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популяция уже пережила сокращение численности, её иммунитет и наследственная вариативность оказываются ниже. Тогда инвазия или эпидемия действуют не отдельно, а как ускоритель дальнейшего вымирания.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Ослабленная устойчивость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286" y="1340425"/>
            <a:ext cx="576142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с низким генетическим разнообразием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природоохранных обзоров и учебных примеров по популяционной генетике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случаи показывают, что узкий генофонд часто связан с прошлым сокращением численности или изоляцией ареала.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малочисленность или изоляция ведут к потере разнообразия, а затем — к снижению устойчивости и необходимости постоянной охраны.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восстановление численности не всегда означает спасение вида
</a:t>
            </a:r>
            <a:endParaRPr lang="en-US" sz="2029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численности вся современная популяция может происходить от нескольких выживших особей. В таком случае редкие аллели уже утрачены, а восстановление наследственного разнообразия идёт крайне медленно.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предков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притока новых генов популяция может существовать ещё долго, однако её адаптационный потенциал остаётся низким. Поэтому численность нужно оценивать вместе с состоянием генофонда, а не вместо него.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риск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вид выглядит благополучным, но генетически остаётся однообразным. Это делает его особенно чувствительным к одинаковым инфекциям, резким погодным сдвигам и повторным сокращениям численности.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уязвимость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генофонд вида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природоохранных действий, направленных на сохранение редких аллелей и снижение инбридинга.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резерв для редкого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биобанке можно сохранить сперму, яйцеклетки и эмбрионы даже тогда, когда в природе осталось очень мало особей. Материал хранится при сверхнизкой температуре в жидком азоте, поэтому генетическая информация остаётся доступной на годы и десятилетия.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Образцы, которые переживают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пожара, эпидемии или утраты местообитаний криохранилище становится запасным фондом вида. Из нескольких пробирок, контейнеров и тканевых образцов можно начать восстановление популяции, если живые особи в природе почти исчезли.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страховка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полезны не только для редких животных, но и для растений, чьи семена и ткани сложно сохранить в обычных условиях. Они помогают исследователям сравнивать генетическое разнообразие и подбирать пары для разведения более осознанно.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и криоконсервация генетического материала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охраны дают наибольший эффект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обобщённым выводам природоохранной биологии; сравнительная шкала для учебной иллюстрации
</a:t>
            </a:r>
            <a:endParaRPr lang="en-US" sz="61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лучший результат дают меры, которые работают не с одним видом, а с целой экосистемой и её связностью.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среды обитания и связности популяций эффективнее точечных мер, потому что они устраняют причину снижения численности.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причина угроз и как источник решений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дороги и промышленность изменяют ландшафты быстрее, чем многие виды могут приспособиться. Прямое разрушение местообитаний остаётся одной из главных причин сокращения биоразнообразия.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давление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Выбросы, отходы и сверхдобыча ресурсов нарушают питание, размножение и развитие организмов. Даже когда вид не исчезает сразу, его генофонд постепенно обедняется из-за снижения численности.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ресурсы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заказники и экологические коридоры сохраняют местообитания и поддерживают обмен генами между популяциями. Это помогает видам не только выживать сегодня, но и адаптироваться в будущем.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мониторинг, законодательные ограничения и экологическое образование позволяют раньше замечать угрозы и менять поведение общества. Там, где люди понимают последствия своих решений, шанс на сохранение видов заметно выше.
</a:t>
            </a:r>
            <a:endParaRPr lang="en-US" sz="1008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просвещение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редко бывает следствием одной причины: чаще внешние угрозы усиливают генетическое обеднение. Поэтому защита местообитаний, обмен генами и постоянный мониторинг наследственного разнообразия — основа будущего вида.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 начинается с сохранения его генофонда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2026-06-01T17:20:04Z</dcterms:created>
  <dcterms:modified xsi:type="dcterms:W3CDTF">2026-06-01T17:20:04Z</dcterms:modified>
</cp:coreProperties>
</file>