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8E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01600" y="2139500"/>
            <a:ext cx="51927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растения: обзор и ключевые темы
</a:t>
            </a:r>
            <a:endParaRPr lang="en-US" sz="3373" dirty="0"/>
          </a:p>
        </p:txBody>
      </p:sp>
      <p:sp>
        <p:nvSpPr>
          <p:cNvPr id="5" name="Text 1"/>
          <p:cNvSpPr txBox="1"/>
          <p:nvPr/>
        </p:nvSpPr>
        <p:spPr>
          <a:xfrm>
            <a:off x="1501600" y="3220059"/>
            <a:ext cx="5096400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растений с органами и тканями, приспособленных к суше.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249525" y="400375"/>
            <a:ext cx="24606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появились около 450 млн лет назад, освоив сушу благодаря развитию органов и тканей. Они сформировали разнообразие групп и поддерживают жизнь на планете, снабжая кислородом и ресурсами.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высших растений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высших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делятся на споровые, которые размножаются через споры, и семенные — с размножением с помощью семян. Споровые включают папоротники, хвощи и плауны.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 подразделяются на голосеменные — с открытыми семенами, например сосна и ель, и покрытосеменные с закрытыми в плодах семенами, к которым относятся цветковые растения.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имеет свои особенности строения и жизненных циклов, что отражает их приспособленность к различным условиям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стебель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закрепляет растение в почве и всасывает воду с растворёнными минеральными веществами. Стебель поддерживает надземные органы и обеспечивает транспорт веществ между корнем и листьями.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их функции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выполняют фотосинтез и газообмен, обеспечивая растения энергией. Они имеют специализированные ткани для эффективного поглощения света и выделения кислорода.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высших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защищают растение от повреждений и высыхания, образуя наружный слой кожицы и коры.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— ксилема и флоэма — обеспечивают транспорт воды, минеральных веществ и органики по растению, поддерживая жизнедеятельность органов.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ткани служат для хранения питательных веществ и осуществления фотосинтеза в листьях и молодых частях растения.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придают прочность и устойчивость, а образовательные ткани обеспечивают рост растения в длину и толщину за счёт деления клеток.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высших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свет в химическую энергию, создавая органические соединения и кислород, необходимый для жизнедеятельности других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основу пищевой цепи и поддерживает баланс газов в атмосфере, поддерживая жизнь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процесс и значимость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и заросток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производит споры, которые прорастают в гаметофит — заросток с половыми клетками. Этот этап важен для размножения и распространения растения.
</a:t>
            </a:r>
            <a:endParaRPr lang="en-US" sz="1222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формируется новый спорофит, который развивается из слияния гамет, обеспечивая смену поколений и продолжение вида.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папоротников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папоротников споры находятся на нижней стороне листьев, откуда они распространяются и дают начало новому растению — типичному представителю споровых.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споровых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покрытосеменных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семени до взрослого растения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825" y="1298100"/>
            <a:ext cx="3349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Голосеменные: ключевые особенности
</a:t>
            </a:r>
            <a:endParaRPr lang="en-US" sz="2071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семена расположены на чешуях шишек, обеспечивая их лёгкое распространение ветром.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Хвоя с плотным восковым покрытием снижает испарение влаги в суровых зимних условиях.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— семенное, пыльца переносится ветром, что обеспечивает опыление на больших расстояниях.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широко распространены в холодных и умеренных климатах, формируя хвойные леса.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764" y="2477750"/>
            <a:ext cx="3233573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в органах размножения, адаптациях и жизненных циклах споровых и семенных растений.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ограничены влажной средой, семенные более адаптивны и имеют сложные жизненные циклы.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споровых и семенных растений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имеют цветы и плоды, которые обеспечивают эффективное опыление и распространение семян, способствуя расселению и выживанию в различных условиях.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занимают более 80% всех видов флоры Земли, включая множество культурных и диких растений, важных для экосистем 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 важные представители покрытосеменных — береза, клен и рябина — играют значимую роль в формировании лесных сообществ и поддержании биоразнообразия.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и их роль в природе
</a:t>
            </a:r>
            <a:endParaRPr lang="en-US" sz="26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бывают простыми и сложными, что влияет на привлечение опылителей. Яркие оттенки и форма располагают к взаимодействию с пчёлами, птицами или ветром. Это помогает растениям успешно размножаться в различных средах.
</a:t>
            </a:r>
            <a:endParaRPr lang="en-US" sz="1075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цветков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покрытосеменных могут быть сухими, как орех или зерновка, и сочными, например, яблоко или томат. Такие особенности обеспечивают разные способы распространения семян и питание животных.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и сочные плоды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даёт сочные плоды с семенами внутри, одуванчик — сухие плоды с пушистыми волосками для ветрового распространения, а горох образует боб, обеспечивающий защиту семян.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разнообразия плодов
</a:t>
            </a:r>
            <a:endParaRPr lang="en-US" sz="1216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цветков и плодов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служат главными производителями органического вещества, преобразуя энергию солнца в питательные вещества для других организмов.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круговороте воды и кислорода, обеспечивая стабильность климатических процессов и условия для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пищевых цепей при участии растений способствует поддержанию баланса животного мира и разнообразия видов.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защищают почвы от эрозии, улучшают структуру ландшафта и создают среду обитания для многочисленных микроорганизмов и животных.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в экосистемах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ксерофитов в пустыне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Ксерофиты, такие как кактусы и полынь, обладают мелкими или отсутствующими листьями и толстой кожицей, что снижает испарение. В их тканях аккумулируется вода для длительных периодов засухи.
</a:t>
            </a:r>
            <a:endParaRPr lang="en-US" sz="1051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Плавучие гидрофиты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Гидрофиты, например кувшинка, имеют воздушные полости и мягкие ткани, позволяющие плавать на поверхности воды, а ослабленные механические ткани делают их более лёгкими и гибкими.
</a:t>
            </a:r>
            <a:endParaRPr lang="en-US" sz="107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адаптируются к разным климатическим условиям, изменяя форму, размер и структуру органов, что повышает их выживаемость и конкурентоспособность в экосистемах.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высших растений к разным условиям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и человек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являются основным источником пищи — зерновые, овощи, фрукты обеспечивают питание для населения планеты.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материалы — древесина, бумага, ткани широко используются в промышленности и быту, влияя на качество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лекарственные средства получают из растений, а растения производят кислород, необходимый для дыхания всех 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находится под угрозой исчезновения из-за утраты природных местообитаний. Его охраняют в заповедниках и ботанических садах для сохранения генофонда.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— редкий цветок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Прострел луговой — красивое растение с яркими цветами, страдающее от изменений ландшафта. Его охрана способствует сохранению луговых экосистем и биоразнообразия.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Прострел луговой — уникальная трава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Комарова растёт в водоёмах и ценится за редкость. Он охраняется законом и является важным объектом для экологического мониторинга.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Комарова — символ чистоты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 высших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преобладание деревьев в общей биомассе сосудистых растений, подчеркивая их роль в экосистемах.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растительной массы сосредоточена в древесных растениях, что влияет на глобальный углеродный цикл и климат.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Гринпис, 2022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высших растений на Земле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ДНК позволяет выявлять гены, отвечающие за устойчивость и рост растений, что открывает пути для селекции.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помогает создавать сорта, устойчивые к неблагоприятным условиям, болезням и вредителям, повышая урожайность.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клонирования и культуры тканей используются для массового размножения ценных растений и сохранения редких видов.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способствуют развитию медицины, сельского хозяйства и охране окружающей среды за счёт инноваций в биотехнологии.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 высших растений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и будущее планеты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играют ключевую роль в поддержании биосферы и обеспечении продовольственной безопасности человечества.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растительного разнообразия — основа адаптации к климатическим изменениям и борьбе с опустыниванием.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экосистем с высшими растениями обеспечивает устойчивость природных процессов и здоровья планеты в целом.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высших растений для жизни на Земле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— фундамент экосистем и человеческого благополучия. Их изучение и защита необходимы для устойчивого будущего, поддерживая климат, питание и биоразнообразие.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2026-05-09T11:15:58Z</dcterms:created>
  <dcterms:modified xsi:type="dcterms:W3CDTF">2026-05-09T11:15:58Z</dcterms:modified>
</cp:coreProperties>
</file>