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английском языке: две главные функции в предложении
</a:t>
            </a:r>
            <a:endParaRPr lang="en-US" sz="2342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-ing-форма, которая связывает грамматику и 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форма, смысл, роль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помогает увидеть, как английский язык превращает действие в элемент предложения. В 11 классе это особенно важно: форма с -ing часто меняет смысл всей конструкции и требует точного анализа контекста.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природа герундия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сохраняет значение действия, но не выражает лицо, число и время как личный глагол. Поэтому он ведёт себя как особая неличная форма с двойной природой.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имени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герундий может называться действием как предметом речи: он сообщает о событии, факте или процессе, а не выполняет роль сказуемого в личной форме.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способен иметь дополнения и уточняющие слова: for finishing the project, after reading the article. Это делает его грамматически похожим на существительное, но по смыслу — глагольным.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герундий встречается после предлогов, некоторых глаголов и в устойчивых конструкциях. Именно поэтому его важно уметь отличать от причастия и инфинитива в учебных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герундия и основные примеры употребления
</a:t>
            </a:r>
            <a:endParaRPr lang="en-US" sz="1988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вид герундия совпадает с формой V-ing: reading, swimming, learning, writing. Эта форма самая частотная и служит отправной точкой для анализа в предложении.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отрицание, перед герундием ставят not: not doing, not speaking. Такая модель сохраняет герундиальную форму и одновременно показывает отсутствие действия.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Перфектная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having + V3 используется, когда важно подчеркнуть предшествование: having finished, having seen. Она показывает, что действие произошло раньше другого действия в контексте.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часто встречаются сочетания reading books, being late, having completed the task. Они помогают увидеть, как одна и та же форма работает в разных смысловых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форма -ing сама по себе не определяет роль слова. Решающее значение имеет контекст, синтаксическая позиция и смысл всей конструкции.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и причастие: различие по функции и значению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-ing может выполнять разные функции; различать её нужно по роли в предложении и по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функции герундия в предложении
</a:t>
            </a:r>
            <a:endParaRPr lang="en-US" sz="184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формы -ing в контексте английского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примерам, использованным в школьной грамматике
</a:t>
            </a:r>
            <a:endParaRPr lang="en-US" sz="795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герундия в учебных примерах
</a:t>
            </a:r>
            <a:endParaRPr lang="en-US" sz="208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функции встречаются чаще в заданиях и текстах школьного уровня.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практике преобладает обстоятельственная функция; затем следует составное глагольное сказуемое, а остальные роли встречаются реже.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как обстоятельство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указывать, когда происходит основное действие. В таких конструкциях он связывает события последовательно и помогает понять, что одно действие предшествует другому или сопровождает его.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обстоятельственной функции герундий часто объясняет, почему произошло главное действие. Такая связь делает предложение логичным и показывает мотив поступка или результат предшествующего события.
</a:t>
            </a:r>
            <a:endParaRPr lang="en-US" sz="1174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герундиальные конструкции передают условие или ситуацию, при которой совершается главное действие. Это особенно заметно в сочетаниях с without, instead of и similar models.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by показывает, каким образом достигнут результат. Герундий здесь описывает не сам факт действия, а способ его выполнения, что важно для точного понимания текста.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герундий выражает уступку: действие совершается несмотря на какое-либо обстоятельство. В этом случае он помогает увидеть контраст между ожиданием и реальным результатом.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6800" y="3174770"/>
            <a:ext cx="54495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обстоятельственного герундия
</a:t>
            </a:r>
            <a:endParaRPr lang="en-US" sz="2141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by doing something показывает, каким путём достигается результат. Она подчёркивает технологию или метод действия, а не само событие как таковое.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doing something обозначает, что действие не было совершено. Эта модель часто передаёт условие, при котором главное событие всё же произошло.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after doing something помогает передать порядок событий. Она показывает, что одно действие завершилось раньше и стало фоном для следующего.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или 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for герундий может объяснять мотив или основание ситуации. Такая конструкция особенно полезна, когда нужно точно установить причинно-следственную связь между действиями.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задаёт смысловую связь между действиями и помогает определить, какую именно обстоятельственную роль выполняет герундий.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употребления герундия после предлогов
</a:t>
            </a:r>
            <a:endParaRPr lang="en-US" sz="74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после которых часто употребляется герундий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герундий обычно образует обстоятельственный оборот; значение связи задаётся самим предлогом и контекстом.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907275" y="2082400"/>
            <a:ext cx="24687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рамка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герундий стоит в начале предложения, он сразу задаёт фон для главного сообщения: обозначает предшествующее действие, условие или способ, по которому разворачивается основная мысль.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78500" y="2082400"/>
            <a:ext cx="24687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действий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позиция помогает увидеть, что первое действие не является главным событием, а лишь подготавливает его или объясняет его возникновение: Walking to school, he noticed the park.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начале предложения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как часть составного глагольного сказуемого
</a:t>
            </a:r>
            <a:endParaRPr lang="en-US" sz="1863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сказуемого герундий зависит от управляющего глагола и вместе с ним образует единое смысловое целое, где главное значение несёт не форма -ing сама по себе, а вся конструкция.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begin и start герундий показывает, что действие только начинается и ещё не завершено: He started reading. Такая модель особенно часто встречается в нейтральной учебной речи.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keep, continue и go on форма -ing подчёркивает длительность или развитие действия: They kept talking, We continued working. Герундий передаёт непрерывность, а не отдельный результат.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stop герундий обозначает прекращение уже выполнявшегося действия: He stopped smoking. Важно не путать её с инфинитивом, где смысл меняется и появляется значение цели.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распознавание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эту функцию, нужно смотреть, связан ли герундий с подлежащим через управляющий глагол. Если конструкция выражает процесс, начало или завершение, перед нами часть сказуемого.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глаголы чаще всего управляют герундием и какой смысл добавляют к действию.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типовые модели употребления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с которыми герундий образует составное сказуемое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Управляющий глагол уточняет значение герундия: начало, длительность, прекращение или продолжение действия. Именно контекст определяет смысл всей конструкции.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типовым учебным конструкциям английского языка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составного глагольного сказуемого с герундием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не форму -ing, а значение всей конструкции: управляющий глагол определяет, идёт ли речь о начале, продолжении или прекращении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герундий получает разный смысл в зависимости от глагола перед ним; поэтому при анализе важна вся словосочетательная модель.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и инфинитив после некоторых глаголов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герундием и инфинитивом зависит не от формы слова, а от смысла конструкции. После remember, stop, try и ряда других глаголов значение заметно меняется.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 doing refers to прошлому опыту: I remember seeing her. Remember to do refers to необходимости не забыть действие: Remember to call your mother.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stop smoking и stop to smoke формы выражают разные ситуации: прекращение привычки и остановку ради другой цели. Поэтому перевод всегда должен учитывать контекст предложения.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и намерение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doing обычно означает эксперимент или поиск способа решения, а try to do — попытку выполнить действие. Разница между ними помогает точнее передать замысел говорящего.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герундием и инфинитивом
</a:t>
            </a:r>
            <a:endParaRPr lang="en-US" sz="259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значении управляющего глагола и контексте всей конструкции.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герундия
</a:t>
            </a:r>
            <a:endParaRPr lang="en-US" sz="2592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причастием
</a:t>
            </a:r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принимать форму -ing за причастие, когда она называет не признак предмета, а само действие как явление или событие. Контекст предложения здесь решающий.
</a:t>
            </a:r>
            <a:endParaRPr lang="en-US" sz="1384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нередко ошибочно считают сказуемым или определением, хотя он может быть подлежащим, дополнением или обстоятельством. Проверка синтаксической связи помогает избежать неточного разбора.
</a:t>
            </a:r>
            <a:endParaRPr lang="en-US" sz="1288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перевод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-ing буквально, можно потерять оттенок времени, причины или условия. Важно передавать не только слово, но и отношения между действиями в английском предложении.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и специальных глаголов форма часто фиксирована, поэтому замена герундия на другую форму разрушает смысл. Особенно это заметно в учебных примерах с after, by, stop, remember.
</a:t>
            </a:r>
            <a:endParaRPr lang="en-US" sz="13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типовых школьных конструкций английского языка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школьных примерах и учебной практике
</a:t>
            </a:r>
            <a:endParaRPr lang="en-US" sz="201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герундий чаще всего появляется в устойчивых моделях, связанных с поведением, учёбой и логической связью между действиями.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-ing активно работает в повседневных и учебных контекстах, поэтому её распознавание важно для чтения, перевода и грамматического анализа.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понимать 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герундия помогает быстрее видеть, как связаны действия в предложении: что является причиной, условием, частью сказуемого или отдельным действием, описанным как факт.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грамматических ошибок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снижает риск ошибиться в выборе формы после предлогов и глаголов управления, а также позволяет не путать герундий с причастием и инфинитивом.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работать на экзамене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навык особенно полезен при разборе сложных текстов, преобразовании предложений и заданиях на точный перевод, где важна не только форма, но и её роль.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умения определять функцию герундия
</a:t>
            </a:r>
            <a:endParaRPr lang="en-US" sz="17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главное, что нужно запомнить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английском предложении чаще всего выполняет две ключевые функции: обозначает обстоятельство и входит в составное глагольное сказуемое. Умение различать эти роли делает анализ точным и уверенным.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2026-05-29T16:59:37Z</dcterms:created>
  <dcterms:modified xsi:type="dcterms:W3CDTF">2026-05-29T16:59:37Z</dcterms:modified>
</cp:coreProperties>
</file>