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государства так не похожи друг на друга?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стран современного мира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мира не похожи друг на друга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история и хозяйство формируют облик каждой страны: от климата и ресурсов до власти, населения и места в мировой экономике.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стран по площади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карты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Канада, Китай, США и Бразилия занимают огромные территории. Внутри таких стран часто сочетаются разные природные зоны, климатические пояса и трудности управления большими пространствами.
</a:t>
            </a:r>
            <a:endParaRPr lang="en-US" sz="968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разнообразие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государства не только показывает его масштабы на карте, но и помогает понять различия в природе, плотности населения и возможностях хозяйственного освоения территории.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площадь влияет на жизнь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страна, тем сложнее развивать транспорт, связывать удалённые районы и равномерно размещать население. На огромных территориях особенно важны дороги, железные пути и надёжная связь.
</a:t>
            </a:r>
            <a:endParaRPr lang="en-US" sz="968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государства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Ватикан, Монако, Сан-Марино и Лихтенштейн относятся к самым маленьким странам мира. Небольшая площадь облегчает связь между районами, но ограничивает ресурсы и пространство для роста.
</a:t>
            </a:r>
            <a:endParaRPr lang="en-US" sz="9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страны мира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 населению страны особенно остро решают задачи строительства жилья, транспорта, школ и медицинских учреждений.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заметно опережают остальные страны по численности населения, а разрыв с США очень велик.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Всемирного банка, 2023–2024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населения: густо и редко заселённые территории
</a:t>
            </a:r>
            <a:endParaRPr lang="en-US" sz="2241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Бангладеш, Нидерландах и Японии на небольшой территории живёт очень много людей. Это связано с удобным положением, развитым хозяйством, транспортом и высокой освоенностью земель.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Густонаселённые страны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дороги, порты и железные дороги помогают людям переселяться и развивать территории. Там, где сообщения мало, население обычно расселено более разреженно.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транспорта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Монголия, Австралия и Канада имеют низкую плотность населения. Большие расстояния, суровый климат, пустыни, леса и горы делают заселение таких территорий менее удобным.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 заселённые пространства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чаще выше там, где мягкий климат, есть вода и плодородные земли. В неблагоприятных районах людям труднее строить города и развивать сельское хозяйство.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природы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правления в странах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разных странах устроена государственная власть и как она распределяется между органами управления.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может сочетать несколько признаков: например, быть одновременно монархией и федерацией.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государственному устройству стран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95175"/>
            <a:ext cx="387900" cy="34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странах люди обычно имеют более высокий доход, а государство лучше обеспечивает образование, медицину, транспорт и связь. Это заметно повышает качество повседневной жизни.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доход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Германия, Канада и Южная Корея опираются на современную промышленность, технологии и экспорт. Такие отрасли помогают создавать рабочие места и укреплять экономику.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база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развивающиеся государства быстро меняются благодаря промышленности, сельскому хозяйству, туризму и услугам. Их экономика становится более разнообразной и устойчивой.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развивающихся стран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напрямую отражается на быте людей: на доступности школ, больниц, дорог, интернета и безопасных рабочих мест. Поэтому оно важно для каждой семьи.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уровнем жизни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разным уровнем экономического развития
</a:t>
            </a:r>
            <a:endParaRPr lang="en-US" sz="27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экономика стран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зависит от природных условий, технологий и места страны в мировой торговле.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стран доходы формируются из нескольких источников, а не из одной отрасли. Это делает экономику более устойчивой.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хозяйства стран, справочные географические материалы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образ жизни людей
</a:t>
            </a:r>
            <a:endParaRPr lang="en-US" sz="3022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странах дома строят с хорошим утеплением, прочной крышей и системами отопления. Люди выбирают тёплую одежду и продукты, которые помогают сохранять энергию.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районы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ландшафт определяют, чем занимаются люди: где-то развивают земледелие, где-то — рыболовство, а где-то — пастбищное животноводство или добычу полезных ископаемых.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хозяйство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тропических странах жильё должно выдерживать сильные дожди, высокую влажность и жару. Поэтому строят дома с хорошей вентиляцией и защитой от осадков.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и влажный климат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с жарким и сухим климатом жильё защищают от солнца и нехватки воды. Здесь особенно важны тень, экономия влаги и продуманное водоснабжение.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территории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ресурсы помогают стране развиваться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ресурсы превращаются в экономический рост и улучшение жизни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7 000+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существует на Земле, и это делает каждую страну носителем особой 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Ethnologue: Languages of the World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языков показывает, насколько по-разному люди общаются, сохраняют традиции и передают знания. Во многих странах сосуществуют несколько официальных и местных языков.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мировые религии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не только определяют веру людей, но и влияют на праздники, архитектуру храмов и семейные традиции в разных странах.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крупнейшие религии — христианство и ислам; остальные тоже заметно влияют на культурный облик государств.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Center, Global Religious Landscape, 2015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жизнь людей при миграции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переезда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уезжают туда, где есть работа, учёба, безопасность, помощь родственников или более подходящий климат. Решение часто связано и с будущим детей.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переезда человек осваивает язык, правила и повседневные привычки другой страны или города. В это время особенно важны поддержка и адаптация.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обществе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мигранты влияют на культуру, профессии и состав населения. Города становятся более многонациональными, а экономика получает новых работников и специалистов.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формирует жизнь людей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леса гуще всего
</a:t>
            </a:r>
            <a:pPr algn="l" indent="0" marL="0">
              <a:lnSpc>
                <a:spcPct val="90000"/>
              </a:lnSpc>
              <a:buNone/>
            </a:pPr>
            <a:r>
              <a:rPr lang="en-US" sz="155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экваториальных лесах много тепла и осадков, поэтому природа очень разнообразна. Люди чаще селятся по берегам рек, а хозяйство связано с выращиванием тропических культур и лесными ресурсами.
</a:t>
            </a:r>
            <a:endParaRPr lang="en-US" sz="1552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степей и равнин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умеренном поясе удобнее строить дороги, города и большие поля. Здесь развиты земледелие, животноводство и промышленность, а население обычно размещается плотнее, чем в труднодоступных районах.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пустыне и в холоде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 людям не хватает воды, а в полярных районах мешают морозы и ледяные просторы. Поэтому население там редкое, а жильё, транспорт и работа приспособлены к суровым условиям.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8450" y="1733225"/>
            <a:ext cx="357459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 по-разному страны сочетают размеры территории, численность населения и хозяйственную специализацию.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страны свой набор признаков: где-то важны площадь и ресурсы, где-то — плотность населения, урбанизация и специализация хозяйства.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 основным признакам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 разных странах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связан с рабочими местами, развитием транспорта, школ, больниц и сферы услуг. В крупных агломерациях особенно заметна концентрация людей и функций.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урбанизации, тем сильнее роль городов как центров экономики, образования и науки; низкие значения чаще характерны для аграрных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Urban population (% of total population),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производства к международным связям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международной торговли и сотрудничества между странами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925" y="2154925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98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68160"/>
            <a:ext cx="221100" cy="1768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вызовы современного мира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 безработица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людям трудно найти стабильную работу и достойный доход. Это ограничивает доступ к жилью, образованию и медицинской помощи, а также усиливает социальное неравенство.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чистой воды особенно остро ощущается в засушливых районах и быстро растущих городах. Он мешает сельскому хозяйству, ухудшает здоровье населения и требует бережного использования ресурсов.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воды ухудшает жизнь людей и состояние природы. Изменение климата приносит засухи, наводнения и экстремальную погоду, из-за которых страдают хозяйство и транспорт.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странах население растёт слишком быстро, а в других стареет и уменьшается число работников. Из-за этого государствам приходится по-разному планировать школы, больницы и пенсии.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разные страны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заинтересованы в мире и предотвращении конфликтов, потому что войны разрушают города, экономику и судьбы людей. Международные договоры помогают искать решения без насилия.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безопасность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реки, океаны и леса не знают границ, поэтому экологические проблемы нельзя решить в одиночку. Согласованные действия стран помогают сохранять ресурсы для будущих поколений.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медицина развиваются быстрее, когда государства делятся опытом и результатами исследований. Благодаря сотрудничеству появляются новые технологии, лекарства и современные методы обучения.
</a:t>
            </a:r>
            <a:endParaRPr lang="en-US" sz="991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знаниями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интернет и мировая торговля делают страны тесно связанными. Сегодня одни государства поставляют сырьё, другие — технику и идеи, поэтому всем важно учитывать интересы партнёров.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взаимозависимость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разный, но связанный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отличаются размером, населением, природой и образом жизни, но вместе образуют единую систему. Понимание этих различий помогает видеть общие задачи и уважать многообразие мира.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2026-06-02T14:56:52Z</dcterms:created>
  <dcterms:modified xsi:type="dcterms:W3CDTF">2026-06-02T14:56:52Z</dcterms:modified>
</cp:coreProperties>
</file>