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и хлеб насущный: как жили люди земли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деревни держалась на земле, труде и хлебе.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крестьянства важна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крестьянства помогает понять, как было устроено средневековое общество: кто кормил страну, от чего зависел достаток семьи и почему урожай мог решить судьбу людей, деревни и государства.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крестьяне и какое место они занимали в обществе
</a:t>
            </a:r>
            <a:endParaRPr lang="en-US" sz="1720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жили сельским трудом: пахали, сеяли, собирали урожай и кормили страну. Их работа давала хлеб, овощи, молоко и сырьё для повседневных нужд.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именно сельские жители составляли основную часть населения. Поэтому устройство деревни во многом определяло, как жило всё общество.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ремёсел и 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зерна, льна, шерсти и скота шли на рынок. От успешного хозяйства зависели ремесленники, купцы, войско и снабжение больших поселений.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был хорошим, росло благополучие деревни и всей страны. Если же хлеба не хватало, быстро возникали голод, долги и новые повинности.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крестьянских дворов в города и замки поступали зерно, овощи, мясо, молоко и продукты переработки льна и шерсти. Без этого не могло существовать обычное питание.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двор: изба, хозяйственные постройки и быт
</a:t>
            </a:r>
            <a:endParaRPr lang="en-US" sz="1777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как 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избе семья готовила еду, спала, хранила вещи и работала в свободное время. Здесь же стояли печь, стол, лавки, полати и сундук.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размещались хлев, амбар, сарай, колодец и огород. Каждая постройка помогала хранить запасы, держать скот и обеспечивать семью всем необходимым.
</a:t>
            </a:r>
            <a:endParaRPr lang="en-US" sz="1379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строения делали из дерева, поэтому они быстро изнашивались и требовали постоянного ремонта. Особенно важны были сухость, тепло и запас дров на зиму.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без 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жизнь была простой и тесно связанной с трудом. Вещей было немного, а каждая из них использовалась долго и береглась всей семьёй.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2155955"/>
            <a:ext cx="4724400" cy="965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нельзя было переносить: каждая пора года имела свои задачи, а ошибка или опоздание сразу угрожали будущему хлебу.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о сельском хозяйстве средневековой деревни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 деревне повторялся каждый год и подчинялся смене времён года.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круг крестьянских работ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описаниям крестьянского питания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давало крестьянской семье питание
</a:t>
            </a:r>
            <a:endParaRPr lang="en-US" sz="256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зависел от сезона и запасов. Свежие продукты были особенно ценны, а мясо появлялось на столе гораздо реже, чем ежедневная похлёбка и хлеб.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зерновые: именно они обеспечивали сытость и были основой повседневного питания.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42689"/>
            <a:ext cx="325505" cy="3255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75239"/>
            <a:ext cx="325505" cy="2604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43079"/>
            <a:ext cx="325505" cy="260404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 и ручной труд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Соха и плуг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готовили землю к посеву. Работа требовала силы, согласованности и умения вести борозду ровно, чтобы семена легли в подготовленную почву.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Бороной разбивали комья земли и закрывали посеянное зерно. Это помогало сохранить влагу и защищало семена от птиц и ветра.
</a:t>
            </a:r>
            <a:endParaRPr lang="en-US" sz="150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 и коса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Серпом жали колосья, а косой косили траву и часть хлебов. От сноровки косаря зависела скорость жатвы, особенно когда нужно было успеть до дождей.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Вилы и грабли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ворошили сено, собирали солому и переносили скошенное. Простые деревянные инструменты были лёгкими, но требовали аккуратности и постоянного ухода.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 человек
</a:t>
            </a:r>
            <a:pPr algn="l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работы крестьянин выполнял сам, но лошадь облегчала перевозку и пахоту. Даже тогда успех зависел прежде всего от выносливости и опыта людей.
</a:t>
            </a:r>
            <a:endParaRPr lang="en-US" sz="1336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зерна к хлебу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 крестьянской семьи в течение сельскохозяйственного цикла.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трудовые обязанности детей
</a:t>
            </a:r>
            <a:endParaRPr lang="en-US" sz="2745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мальчиков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пасли скот, носили воду, собирали дрова и помогали в поле. Эти занятия развивали силу, выносливость и привычку к работе на открытом воздухе.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девочек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присматривали за младшими, убирали в доме, помогали в огороде и учились прясть. Так они осваивали навыки, нужные для жизни в крестьянском дворе.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через дело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способом обучения была повседневная практика. Ребёнок видел работу старших, повторял её и постепенно становился полноправным помощником семьи.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крестьянской семье дети рано начинали помогать взрослым. Сначала им поручали простые дела, а затем всё более ответственные, чтобы они привыкали к труду и порядку.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народные традиции деревни
</a:t>
            </a:r>
            <a:endParaRPr lang="en-US" sz="2477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Масленица: прощание с зимой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зимы деревня оживала: пекли блины, катались на санях, устраивали игры и ходили в гости. За весельем стояла важная мысль — попрощаться с холодом и встретить новый сельскохозяйственный год с надеждой на хороший урожай.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обряд и община
</a:t>
            </a:r>
            <a:pPr algn="l" indent="0" marL="0">
              <a:lnSpc>
                <a:spcPct val="90000"/>
              </a:lnSpc>
              <a:buNone/>
            </a:pPr>
            <a:r>
              <a:rPr lang="en-US" sz="3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Пасху, Троицу и во время жатвы люди собирались вместе, пели, водили хороводы и украшали жилища. Такие обычаи помогали пережить трудные дни, чувствовать поддержку соседей и помнить правила жизни в общине.
</a:t>
            </a:r>
            <a:endParaRPr lang="en-US" sz="115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узорах и словах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сказки, вышивка и свадебные обряды сохраняли опыт поколений. Через них дети и взрослые узнавали, как трудиться, уважать старших и ценить хлеб, добытый ежедневным трудом.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народные традиции деревни
</a:t>
            </a:r>
            <a:endParaRPr lang="en-US" sz="2477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оброк и барщина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Оброком крестьянин отдавал владельцу земли часть урожая, продуктов или денег. Такая выплата была понятной по форме, но всё равно сокращала запасы семьи и ограничивала возможности пережить неудачный год.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означала обязательную работу на поле помещика, в его хозяйстве или на хозяйственных постройках. На собственный надел после этого оставалось меньше времени, сил и рабочих рук.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бремя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назначались регулярно и редко зависели от того, был ли урожай удачным. Поэтому для многих семей они становились постоянным бременем, которое усиливало зависимость от власти и 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положение напрямую определяло свободу передвижения, размер повинностей и возможности семьи вести собственное хозяйство.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России и Всеобщей истории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крестьян и их положение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категории крестьян отличались степенью личной свободы, обязанностями и тем, кому они подчинялись.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усиливается прикрепление крестьян к земле. Уходить из деревни без разрешения становится всё труднее, а зависимость от землевладельца — заметнее.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 — первая половина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закрепляется как устойчивая система. Крестьянин обязан работать, платить и подчиняться, а его личная свобода сильно ограничена.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крепостное право отменяется. Крестьяне получают личную свободу, но хозяйственные трудности и земельный вопрос сразу не исчезают.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зависимость крестьян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итогам реформы 1861 года; учебные обобщения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отмены крепостного права
</a:t>
            </a:r>
            <a:endParaRPr lang="en-US" sz="208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изменила правовое положение крестьян, но не решила сразу вопрос земли, долгов и хозяйственной устойчивости деревни.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Свободы стало больше, однако материальные трудности сохранялись: без достаточного надела и без лёгких условий выкупа улучшить жизнь было трудно.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Неурожай, голод и крестьянский риск
</a:t>
            </a:r>
            <a:endParaRPr lang="en-US" sz="277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решала многое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Дожди, засуха, ранние заморозки и сильные ветры могли испортить труд целого года. Для крестьянской семьи погода была не просто темой разговора, а вопросом выживания.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 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болезни растений и порча зерна уменьшали запас хлеба ещё до уборки. Даже хороший уход не всегда спасал урожай, если природа оказывалась неблагосклонной.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кончались рано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было дожить до весны без хлеба и семян на новый посев. Тогда приходилось экономить пищу, занимать зерно или продавать скот.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помогала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тяжёлые годы соседи нередко выручали друг друга работой, обменом продуктов и поддержкой. Но если неурожай затрагивал всю округу, бедствие становилось общим.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труд в крестьянском хозяйстве
</a:t>
            </a:r>
            <a:endParaRPr lang="en-US" sz="2573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 крестьянской семье отвечала за приготовление пищи, стирку, уборку и уход за младшими детьми. Эти дела повторялись каждый день и занимали почти всё светлое время.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Прядение и ткачество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 в свободные часы женщины пряли лён и шерсть, а затем ткали полотно для одежды и домашнего обихода. Так семья обеспечивала себя тканями без покупки на стороне.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скотом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Доение коров, кормление птицы и мелкий уход за двором тоже входили в женские обязанности. От этих дел зависели молоко, масло, яйца и часть повседневного питания.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посевной, прополки и жатвы женщины выходили на землю вместе с мужчинами. Их труд соединял дом и поле, делая хозяйство по-настоящему семейным.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на основе обобщения исторических сведений о крестьянском хозяйстве
</a:t>
            </a:r>
            <a:endParaRPr lang="en-US" sz="95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урожай и благополучие семьи
</a:t>
            </a:r>
            <a:endParaRPr lang="en-US" sz="278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достаток влияли не только размеры надела, но и количество рабочих рук в доме. Чем больше помощников, тем легче было обрабатывать землю и переживать сезонные нагрузки.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Благополучие крестьянского двора росло там, где хватало земли, труда семьи и удачного урожая. При нехватке любого из этих условий жизнь быстро ухудшалась.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крестьянский труд менял жизнь страны
</a:t>
            </a:r>
            <a:endParaRPr lang="en-US" sz="2373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получали хлеб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деревня снабжала города зерном, овощами, молоком и мясом. Без постоянного притока продовольствия городская жизнь, ремёсла и торговля не могли бы развиваться стабильно.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была обеспечена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 и походов государству требовались запасы хлеба, фуража и скота. Крестьянский труд поддерживал армию не меньше, чем мастерство воинов и полководцев.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получали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Лён, шерсть, кожа и древесина поступали в обработку ремесленникам. Поэтому сельское хозяйство было тесно связано с ткачеством, сапожным делом, строительством и перевозками.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не пустовал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крестьяне вывозили избытки урожая на торг, оживали ярмарки и обмен. Так сельский труд становился частью общей экономики страны и связывал деревню с городом.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 столе — труд в поле
</a:t>
            </a:r>
            <a:pPr algn="l" indent="0" marL="0">
              <a:lnSpc>
                <a:spcPct val="90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пословицах крестьяне часто говорили о цене хлеба и о том, что без труда не бывает урожая. Эти короткие фразы передавали опыт многих поколений и напоминали, что достаток начинается с повседневной работы.
</a:t>
            </a:r>
            <a:endParaRPr lang="en-US" sz="891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у огня и в поле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сопровождали жатву, вечерние посиделки и праздники после трудного сезона. В них звучали усталость, надежда и уважение к земле, которая кормила семью и всю деревню.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мир в искусстве
</a:t>
            </a:r>
            <a:pPr algn="l" indent="0" marL="0">
              <a:lnSpc>
                <a:spcPct val="90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писатели часто обращались к деревне, изображая избы, поля, тяжёлую работу и семейную взаимопомощь. Благодаря этим произведениям можно увидеть не только быт, но и характер людей, живших ожиданием урожая.
</a:t>
            </a:r>
            <a:endParaRPr lang="en-US" sz="804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крестьянском мире в культуре
</a:t>
            </a:r>
            <a:endParaRPr lang="en-US" sz="25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труд и стойкость крестьянства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крестьянства показывает, что хлеб появлялся не сам по себе, а благодаря терпению, силе и общей работе семьи. Именно этим трудом держалась жизнь страны.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2026-06-02T05:20:34Z</dcterms:created>
  <dcterms:modified xsi:type="dcterms:W3CDTF">2026-06-02T05:20:34Z</dcterms:modified>
</cp:coreProperties>
</file>