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особая часть речи в русском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реакция, интонация — в нескольких словах.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междометия важно знать в 6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понять живую речь, настроение героя и смысл реплики. Эта тема повторяет части речи, интонацию и знаки препинания, поэтому особенно полезна для чтения, письма и устного ответа.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признак или действие. Оно передаёт непосредственную реакцию человека на событие, поэтому часто звучит очень коротко и эмоционально.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междометиям относятся ах, ой, эх, ура, эй, тсс, стоп. Они звучат отдельно или в составе короткой реплики и сразу делают высказывание выразительным.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обращены к собеседнику: они зовут, останавливают, просят или побуждают к действию. Такие слова особенно заметны в диалогах и устных ответах.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побуждение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междометий легко передать удивление, радость, испуг, досаду или восхищение. В речи они помогают быстро показать настроение без длинного объяснения.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чувство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704302"/>
            <a:ext cx="4417500" cy="1156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удобно делить по их значению и функции в 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междометия определяется не только словом, но и ситуацией общения, интонацией и адресатом.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разговоре и переписке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в чате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междометие помогает ответить быстро и без лишних слов. Одно «ура» сообщает о радости, а «ой» сразу показывает удивление или неловкость. Такие реплики делают сообщение живым и понятным собеседнику.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разговоре дети часто используют междометия, чтобы сразу выразить реакцию. «Эх» передаёт досаду, «ага» подтверждает понимание, а «привет» начинает общение. Фраза звучит естественно и по-обычному разговорно.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героя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сказках, рассказах и комиксах междометия помогают услышать голос персонажа. Короткие слова вроде «ой», «ура» или «спасибо» делают речь героев ярче, а сцену — более наглядной для читателя.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междометия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значения чаще всего встречаются в школьных примерах и диалогах.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 обращённые к собеседнику междометия составляют основу повседневной речи.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«Междометие»; условное распределение для наглядности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междометие отличается от других частей речи
</a:t>
            </a:r>
            <a:endParaRPr lang="en-US" sz="2447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соотносится с вопросами кто? что? какой? что делает? Поэтому его нельзя проверить как существительное, прилагательное или глагол.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Ой, ура, эх и похожие слова не называют предмет или действие. Они только передают реакцию говорящего, поэтому смысл зависит от ситуации и интонации.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явление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междометия нет падежей, чисел и временных форм. Оно сохраняет свою форму и не подстраивается под грамматические изменения, как самостоятельные части речи.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могут быть и междометиями, и другими частями речи. Например, бегом может обозначать призыв, а может быть наречием, если показывает способ действия.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по звучанию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междометие в предложении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смыслу, форме и месту слова в 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стоит первым и произносится спокойно, после него обычно ставится запятая. Например: «Ой, я забыл тетрадь». Знак отделяет эмоцию от основного сообщения.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передаёт очень яркую реакцию, его часто завершает восклицательный знак. Вариант «Ура! Мы победили!» показывает сильную радость и торжество.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чувстве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находится в середине высказывания, оно выделяется с двух сторон запятыми или тире. Выбор зависит от паузы, интонации и того, насколько резко звучит реплика.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знак не подходит для всех случаев. Нужно учитывать место междометия в предложении, силу чувства и наличие обращения или прямой речи.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и интонации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 их значения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значения междометий в школьной 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может менять оттенок смысла в зависимости от интонации и ситуации.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и грамматический разбор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литературе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 междометия часто звучат в момент удивления, тревоги или радости. Они поддерживают ритм повествования и помогают понять, кто говорит: спокойный рассказчик, испуганный герой или обрадованный персонаж.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становится выразительнее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диалоге междометие помогает читателю услышать голос героя. Одно короткое «ах» или «эх» показывает настроение быстрее длинного описания и делает сцену живой, как на театральной сцене.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которая слышится сразу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пьесах междометия особенно важны, потому что текст строится на репликах. Короткое «ура!» или «ой!» сразу передаёт эмоцию, а читатель легко представляет жест, интонацию и движение на сцене.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без лишних объяснений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встречаются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звучат в неформальном общении, где важны скорость реакции и эмоциональность.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свободнее общение, тем больше междометий. В учебной речи их меньше, потому что там важнее точность и спокойный тон.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наблюдение за устной речью и учебными текстами; обобщённые данные для иллюстрации, 2024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делать слова вежливости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вежливо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смягчает просьбу и делает её более тактичной. В сочетании с другими словами оно помогает говорить не приказом, а вежливо и спокойно.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 «привет» помогают обратиться к собеседнику и настроить общение на доброжелательный лад. С них удобно начинать разговор в школе, дома и в общественных местах.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помогает исправить неловкую ситуацию, привлечь внимание или попросить прощения. Оно важно там, где нужно показать уважение к чувствам другого человека.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выражает признательность за помощь, внимание или подарок. Оно показывает уважение к собеседнику и делает речь более тёплой и воспитанной.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междометие от других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и роль слова в предложении: так легче понять, является ли оно междометием.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смысл, интонация и место в предложении. Если слово не называет предмет или действие, а выражает реакцию, оно ближе к междометию.
</a:t>
            </a:r>
            <a:endParaRPr lang="en-US" sz="145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частей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препинания при междометии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школьных правилах пунктуации и интонации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междометий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междометие принимают за наречие или частицу. Чтобы не ошибиться, нужно проверить, выражает ли слово чувство, призыв или реакцию, а не называет ли оно действие.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словами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нельзя понимать только по словарю. Важно слышать интонацию и видеть реплику целиком, потому что именно они показывают, какую эмоцию передаёт говорящий.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буквальное чтение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менять смысл в зависимости от ситуации. Без контекста «ну» трудно понять: это сомнение, согласие, удивление или побуждение.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забывают поставить запятую или восклицательный знак. Между тем знак зависит от места междометия в предложении и силы выраженного чувства.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знаки препинания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меняет смысл междометия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реплике решающими становятся пауза, громкость и выражение лица говорящего.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может передавать разные эмоции. Значение междометия определяется не только словом, но и тем, как оно произнесено.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за интонацией в устной речи; иллюстративные данные, 2024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комиксах и играх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комиксах короткие слова вроде «бац» и «хлоп» помогают показать резкое действие без длинного объяснения. Читатель сразу понимает, что произошло, даже без подробного текста.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звук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удобны для комиксов, потому что они короткие и заметные. Ребёнок быстро читает их и сразу связывает текст с действием и эмоцией персонажа.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игровых репликах междометия часто сопровождают прыжок, удар или внезапное событие. Короткая надпись усиливает впечатление и делает сцену динамичной и понятной.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кадре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«ой», «ура» и «эх» передают настроение героя несколькими буквами. Они делают кадр выразительным и помогают быстро уловить радость, досаду или удивление.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эмоция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коротких примеров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«ах» стоит в начале реплики и выражает восхищение. Оно не называет предмет или действие, а сразу передаёт сильное чувство говорящего.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«Ах, как красиво!»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«ура» передаёт радость и торжество. Оно произносится отдельно и показывает эмоциональную реакцию на приятное событие, а не обозначает предмет или действие.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«Ура! Каникулы!»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«эй» служит для привлечения внимания собеседника. Междометие помогает остановить человека и делает реплику короткой, живой и понятной.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«Эй, подожди!»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короткое слово, сильная эмоция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живой, помогают точно передавать чувства и быстро реагировать на событие. Если помнить их значение, интонацию и правила пунктуации, писать и говорить становится легче и выразительнее.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2026-05-28T06:16:06Z</dcterms:created>
  <dcterms:modified xsi:type="dcterms:W3CDTF">2026-05-28T06:16:06Z</dcterms:modified>
</cp:coreProperties>
</file>