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0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ноль помогает считать и записывать числа.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ноль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появляется там, где предметов совсем нет, и помогает точно записывать число, когда на каком-то месте пусто. Его можно встретить и в задачах, и в обычной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0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знак без углов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0 похожа на аккуратный кружок или овальчик. Она пишется одной плавной линией и не имеет углов. Поэтому её легко заметить среди других цифр и красиво показать в тетради.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с буквой О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буква О выглядят похоже, особенно если смотреть быстро. Но 0 — это цифра для записи числа, а буква О нужна в словах. На картинке это различие хорошо видно.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коробке или на тарелке ничего нет, ответ записывают именно так.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полное отсутствие предметов.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0 может стоять первым числом в ряду, если в группе пока ничего нет. Это удобный способ показать начало счёта без лишних слов.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 нуля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ещё нет, счёт может начинаться с 0. Так ребёнок видит пустое место перед первым предметом и понимает, откуда начинается ряд чисел.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0, 1, 2, 3 помогает не спешить и считать шаг за шагом. Ноль в начале напоминает: сначала было пусто, потом появился первый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75" y="2766500"/>
            <a:ext cx="32295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481" y="552075"/>
            <a:ext cx="565162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другие числа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любого числа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меньше 1, 2, 3 и всех положительных чисел. Он стоит в самом начале и показывает самое маленькое значение, когда предметов совсем нет.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ноль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0, оно не изменится. Например, 4 + 0 остаётся 4. Ноль здесь ведёт себя тихо и ничего не портит.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ноль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числа отнять 0, число тоже остаётся прежним. Это удобно в вычислениях: ноль не меняет результат и помогает проверять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0 встречается в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 домашней жизни 0 встречается чаще, чем кажется. Он нужен в телефонах, календарях и других записях, где важно не потерять ни одного знака.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можно увидеть на часах, на линейке, в номерах домов и на ценниках. Он помогает читать точные значения и понимать, с какого места начинается отсчёт.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записывают 0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ноль помогает в счёте и в записи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числе 10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10 цифра 1 показывает один десяток, а 0 сообщает, что единиц нет. Вместе они читаются как одно особое число.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ноль, запись изменится и станет обозначать другое число. Значит, ноль здесь очень важен и трудится не хуже охранника на посту.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помогает удержать нужное место в записи числа. Он не просто стоит рядом, а сохраняет правильный смысл всей записи.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10 нельзя читать как 1 или как 0. Это отдельное число, которое состоит из десятка и пустого места для единиц.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делают запись длиннее, но точнее, и помогают увидеть, как строятся большие числа.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один знак показывает сотни, а два нуля — отсутствие десятков и единиц.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0 аккуратно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делать 0 достаточно крупным и аккуратным, чтобы его было легко прочитать в тетради. Он не должен быть похож на букву О или на кривой кружок.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0 пишут одной плавной линией: она начинается сверху, мягко закругляется и возвращается к началу. Получается ровный овал без углов и «хвостиков».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в вычитании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3 предмета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три карандаша. Сначала их посчитали и убедились, что предметы есть.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Убрали все предметы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каждый карандаш убрали по одному. Когда всё исчезло, в группе ничего не осталось.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0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3 − 3 = 0. Это значит, что предметы закончились, и больше считать нечего.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знак равенства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0 = 0 показывает, что слева и справа стоят одинаковые значения. Одна и та же цифра с обеих сторон делает равенство верным.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части выражения равны нулю, значит, сравнивать нечего: количество одинаковое. Знак равенства как будто говорит: «Тут всё честно».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можно поставить в начале и в конце равенства, и смысл не изменится. Это самый простой пример для первого класса.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понять, что равенство — это не только про большие числа. Даже маленький ноль умеет быть очень важным и аккуратным.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Ноль, который легко пропустить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10 маленький ноль может «исчезнуть», если писать невнимательно. Тогда 10 превратится в 1, и число станет совсем другим. Один пропавший кружок — и уже другая история.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ноль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беглой записи 0 иногда кажется буквой О. Если приглядеться, буква живёт в словах, а цифра нужна для чисел. Поэтому в тетради ноль пишут особенно чётко и ровно.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или цифра?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числах 20 и 100 ноль помогает показать десятки и сотни. Если его не заметить, запись станет неверной. Поэтому школьники проверяют каждую цифру, как маленькие детективы.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спрятался ноль?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8373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играх и заданиях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Очков не набрали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0 может означать, что команда пока не заработала ни одного очка. Это короткий и понятный результат без длинных объяснений.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Хода не было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игрок ещё не ходил, в таблице или задании может стоять 0. Он сразу показывает: действие не произошло.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закончились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коробке больше ничего нет, рядом пишут 0. Так видно, что предметы уже разобрали или использовали все.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ноль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показывает, что предметов нет вовсе. Он помогает быстро понять: корзина пустая, коробка без кубиков, а на тарелке ничего не осталось.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прибавить 0 или вычесть 0, число не изменится. Ноль ведёт себя спокойно, как вежливый помощник, который ничего не портит.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нужен, когда в записи числа есть пустое место. Без него 10, 20 и 100 были бы записаны неверно и означали бы другое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с нулём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предметы, сравниваем с условием и проверяем, действительно ли ничего не осталось.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вокруг нас каждый день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часто встречается на циферблате часов и на линейке. Он помогает понять, откуда начинается отсчёт, и не сбиться при измерении длины.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линейке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увидеть в номерах, календаре и на термометре. Везде ноль подсказывает точное значение, будто маленький знак порядка и внимательности.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номерах и измерениях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 0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обозначает, что предметов нет. Если в коробке пусто, именно ноль честно показывает это без лишних слов и догадок.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стоит перед 1 в простом счёте: 0, 1, 2, 3. Так легче увидеть, что счёт начинается с пустого места.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помогает записывать числа 10, 20, 100 и другие. Он сохраняет нужное место, чтобы число не превратилось в другое.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прибавить 0 или вычесть 0, число останется тем же. Ноль ничего не отнимает и ничего не добавляет.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— маленький, но очень нужный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помогает замечать пустое место, читать числа без ошибок и писать их правильно. Без него математика стала бы менее точной, а первые задачи — гораздо сложнее.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2026-05-20T12:46:33Z</dcterms:created>
  <dcterms:modified xsi:type="dcterms:W3CDTF">2026-05-20T12:46:33Z</dcterms:modified>
</cp:coreProperties>
</file>