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безопасность России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страны начинается с защиты людей, территории и будущего.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огромна и разнообразна, поэтому риски тоже разные: от природных до цифровых. На уроках ОБЗР важно понять, как личные действия каждого помогают сохранить жизнь, порядок и здоровье.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семиклассника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2925" y="1295870"/>
            <a:ext cx="364200" cy="29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7775" y="1295870"/>
            <a:ext cx="364200" cy="29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5319" y="3055087"/>
            <a:ext cx="338513" cy="300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2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составные части национальной безопасности
</a:t>
            </a:r>
            <a:endParaRPr lang="en-US" sz="2521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защищает страну от внешней агрессии, помогает охранять границы и обеспечивает готовность к возможным угрозам. Это основа сохранения суверенитета и территориальной целостности государства.
</a:t>
            </a:r>
            <a:endParaRPr lang="en-US" sz="955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безопасность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поддерживает правопорядок, защищает людей от преступлений и снижает опасность конфликтов. В этой сфере важны закон, дисциплина, уважение к окружающим и работа правоохранительных органов.
</a:t>
            </a:r>
            <a:endParaRPr lang="en-US" sz="955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безопасность
</a:t>
            </a:r>
            <a:endParaRPr lang="en-US" sz="1096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охраняет данные, компьютерные сети и источники информации. Защита нужна от вирусов, взломов, поддельных сообщений и утечек личных сведений в цифровой среде.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безопасность
</a:t>
            </a:r>
            <a:endParaRPr lang="en-US" sz="1030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безопасность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заводам, транспорту, школам, больницам и магазинам работать стабильно. От нее зависят снабжение, рабочие места, энергия, товары и нормальная жизнь общества.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сохраняет чистую воду, воздух, почвы и леса. Забота о природе напрямую связана со здоровьем людей, устойчивостью регионов и качеством жизни в будущем.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безопасность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1954" y="1394038"/>
            <a:ext cx="7060092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страны строится как единая система: сбой в одной сфере быстро отражается на других.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курса ОБЗР и общие положения стратегических документов Российской Федерации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безопасности решает свою задачу, но все они взаимосвязаны и дополняют друг друга.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безопасности и их задачи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и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расположена в Европе и Азии, поэтому ее пространство очень велико. Длинные границы и разные регионы требуют надежной связи, контроля и координации действий между территориями.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— разные меры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районах важнее защита от морозов и снегопадов, в других — от засух, пожаров или паводков. Природные различия влияют на транспорт, связь и готовность служб.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России и ее влияние на безопасность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 материалам курса ОБЗР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угрозы различаются по характеру, но часто действуют одновременно и затрагивают повседневную жизнь.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страны нужны меры сразу в нескольких сферах: оборона, цифровая защита, экономика, экология и готовность к ЧС.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угрозы чаще всего связаны с национальной безопасностью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безопасность нужна для защиты территории, населения и государственных интересов. Она помогает предупреждать угрозы, а не только реагировать на них, сохраняя мир и устойчивость страны.
</a:t>
            </a:r>
            <a:endParaRPr lang="en-US" sz="1004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важно понимать, что военная безопасность связана с общим спокойствием страны. Чем лучше организована защита, тем меньше риск внезапных и опасных событий.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 задачу выполняют Вооруженные силы, пограничная служба и системы наблюдения. Их работа требует современной техники, надежной связи, подготовки специалистов и строгой дисциплины.
</a:t>
            </a:r>
            <a:endParaRPr lang="en-US" sz="101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безопасность и защита границ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порядок действий специальных служб при опасной ситуации.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действует система реагирования на угрозы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безопасность защищает личные данные, школьные системы, банковские операции и важные государственные сервисы. Без нее доверять цифровым услугам становится опасно.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Защититься помогают сложные пароли, антивирус, резервные копии и проверка источников. Полезно не открывать подозрительные ссылки и не передавать лишнюю информацию.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в сети — вирусы, взломы, фишинг, поддельные сайты и ложные сообщения. Они могут привести к потере денег, данных и доступа к аккаунтам.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это особенно важно, потому что телефон и интернет используются каждый день. Чем осторожнее поведение в сети, тем меньше риск ошибок и обмана.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24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и кибербезопасность в современной жизни
</a:t>
            </a:r>
            <a:endParaRPr lang="en-US" sz="2247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 материалам курса ОБЗР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система хранит данных и чем чаще подключается к сети, тем выше требования к защите и внимательности пользователей.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приоритет у сервисов с важной информацией и постоянным обменом данными. Кибербезопасность нужна всем, кто пользуется цифровыми технологиями.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особенно важна защита цифровых данных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безопасность поддерживает работу заводов, транспорта, сельского хозяйства, энергетики и финансовой системы, чтобы люди получали товары, услуги и стабильную занятость.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эти сферы устойчивы, государство может развивать школы, больницы и инфраструктуру, а также быстрее справляться с кризисами и перебоями в снабжении.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безопасность: как работает страна каждый день
</a:t>
            </a:r>
            <a:endParaRPr lang="en-US" sz="2151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052896"/>
            <a:ext cx="4374900" cy="1396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ОБЗР и базовые сведения об экономической безопасности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устойчивого снабжения и меры их поддержки.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Стабильные запасы, энергия и перевозки помогают стране работать без остановок даже при сложных внешних условиях.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и энергетическая устойчивость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637" y="1471725"/>
            <a:ext cx="12645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0200" y="3301887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4087" y="3301887"/>
            <a:ext cx="147525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безопасность и здоровье людей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воды влияет на здоровье людей, поэтому важны контроль рек, защита источников и быстрое устранение загрязнений.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и дым ухудшают самочувствие, поэтому нужны контроль предприятий, снижение загрязнения и соблюдение экологических норм.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отходов, экономия воды и аккуратность на природе помогают уменьшать нагрузку на окружающую среду и предотвращать новые риски.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и вырубка опасны для природы и людей, поэтому важны профилактика пожаров, восстановление лесов и бережное отношение к природе.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ОБЗР; обобщение типичных для регионов России природных и техногенных опасностей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разных регионов России опасности отличаются, поэтому школы и семьи должны учитывать местные условия и заранее знать правила поведения.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дает не только реагирование, но и подготовка: предупреждение, связь и обучение заметно снижают последствия ЧС.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Чрезвычайные ситуации и основные виды опасностей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 направлен на запугивание людей и разрушение нормальной жизни, поэтому особенно важны бдительность, своевременное сообщение о подозрительных действиях и работа правоохранительных органов.
</a:t>
            </a:r>
            <a:endParaRPr lang="en-US" sz="998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связан с призывами к насилию, вражде и нарушению закона; против него помогают правовое просвещение, уважение к различным культурам и критическое отношение к провокациям.
</a:t>
            </a:r>
            <a:endParaRPr lang="en-US" sz="109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важно не распространять слухи, не поддерживать опасные высказывания и сразу обращаться к взрослым, если в сети или в жизни появляется тревожная информация.
</a:t>
            </a:r>
            <a:endParaRPr lang="en-US" sz="1071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 и экстремизм как угрозы безопасности общества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повседневные действия человека поддерживают безопасность общества и государства.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гражданин помогает безопасности страны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дает знания о правилах безопасности, правах, истории и действиях при чрезвычайных ситуациях, помогая ученикам уверенно вести себя в разных жизненных обстоятельствах.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школы, семьи и подростков в укреплении безопасности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формирует дисциплину, ответственность и уважение к другим людям, а также показывает на личном примере, как соблюдать порядок и принимать взвешенные решения.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могут участвовать в волонтерских делах, экологических акциях и школьных проектах, развивая взаимопомощь, организованность и чувство общности.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в интернете, внимательность к информации и готовность помочь окружающим делают каждого школьника участником общей защиты страны.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ОБЗР; учебное обобщение личностных качеств, связанных с безопасным поведением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качества особенно заметны в повседневных действиях: в учебе, общении, пользовании интернетом и соблюдении правил дома, в школе и на улице.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ответственность и критическое мышление, тем лучше люди распознают риск, соблюдают правила и помогают другим без лишней паники.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Качества, которые помогают сохранять безопасность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4575" y="1291100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231" y="1291100"/>
            <a:ext cx="263288" cy="30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75" y="3059858"/>
            <a:ext cx="364200" cy="29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444" y="3055087"/>
            <a:ext cx="338513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принимает государство для защиты страны
</a:t>
            </a:r>
            <a:endParaRPr lang="en-US" sz="2476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Армия, полиция, МЧС и пограничная служба защищают страну, помогают предотвращать угрозы и действуют при опасных ситуациях.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Силовые структуры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системы связи позволяют быстро передавать информацию, координировать службы и предупреждать людей о рисках и чрезвычайных ситуациях.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оповещение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усиливает защиту информации, чтобы снизить риски для граждан, банковских операций, школ, сервисов и важных цифровых систем.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данных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регионы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дорог, железных дорог и логистики помогает связывать регионы, доставлять товары вовремя и поддерживать устойчивость страны.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промышленности и повышение готовности к ЧС помогают сохранять рабочие места, ресурсы и нормальную жизнь даже в сложных условиях.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готовность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безопасность страны зависит от каждого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безопасность держится на усилиях государства и ответственности людей. Если соблюдать правила, проверять информацию и помогать друг другу, страна становится устойчивее и спокойнее.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2026-05-21T00:45:30Z</dcterms:created>
  <dcterms:modified xsi:type="dcterms:W3CDTF">2026-05-21T00:45:30Z</dcterms:modified>
</cp:coreProperties>
</file>