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Мельпомене»: ода Горация о поэтическом бессмертии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переживающие века, и голос античного поэта.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ода и перевод С. Шервинского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произведение Древнего Рима, где краткая и торжественная речь ведёт к мысли о славе. Перевод С. Шервинского сохраняет классический пафос и делает античный смысл ясным современному читателю.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Квинт Гораций Флакк: поэт Древнего Рима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жил в 65–8 годах до н. э. и стал одним из самых известных поэтов Рима, чьи произведения изучают уже много веков.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личные наблюдения соединяются с философскими размышлениями, а строгая форма помогает точно и ясно выражать важные мысли.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славу ему принесли оды: именно они стали образцом для европейской поэзии, размышляющей о времени, славе и силе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трагедии и высокого вдохновения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античной традиции Мельпомена считалась музой трагедии и сценического искусства. Её образ связывали с серьёзным, возвышенным искусством, которое заставляет человека размышлять о судьбе, времени и силе чувства. Именно поэтому обращение к ней звучит особенно торжественно.
</a:t>
            </a:r>
            <a:endParaRPr lang="en-US" sz="10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театра в античном искусстве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Мельпомену часто изображали с трагической маской, венком и театральными атрибутами. Эти детали помогали сразу узнать музу и подчеркивали связь вдохновения с театром, словом и сценой. В таком образе есть и красота, и серьёзность античного мира.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поэтического дара
</a:t>
            </a:r>
            <a:pPr algn="ctr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 Мельпомена — не просто мифологический персонаж, а символ того, откуда приходит поэтический дар. Через обращение к музе поэт показывает, что его творчество связано с древней традицией и получает силу, которая переживает обычную человеческую жизнь.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Мельпомены в античной культуре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оды: поэтическое бессмертие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говорит о том, что созданные стихи могут жить дольше самого автора и сохранять его имя в памяти людей.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слово в оде изображено как нечто более прочное, чем камень, металл и другие материальные сооружения.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произведения строится на контрасте: человеческая жизнь проходит, а искусство остаётся и соединяет поколения.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оды Горация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образы и мысли работают на один общий вывод о силе искусства и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связана с бессмертием поэта, а остальные части поддерживают её и делают образ оды цельным.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текста оды «К Мельпомене», перевод С. Шервинского; дата не требуется.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движение мысли в оде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образ поэтического «памятника», который не требует камня или металла и сразу задаёт высокий, уверенный тон.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поэт показывает прочность созданного им слова: оно превосходит обычные вещи и потому способно пережить время и разрушение.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обращение к Мельпомене превращает личный итог в общую мысль: поэта будут помнить люди, даже когда его самого уже не будет.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рассуждения в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образа стихотворения поэт приходит к мысли о вечной славе.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19" y="1155650"/>
            <a:ext cx="22275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7256" y="1155650"/>
            <a:ext cx="259875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«памятника» как символа поэзии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камень, а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у Горация — это не здание и не статуя. Это сама поэзия, которая хранит память о человеке и становится его духовным следом в истории.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стиха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могут пережить дворцы, правителей и любые материальные постройки. Именно так поэт показывает, что слово иногда прочнее всего созданного руками человека.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величия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намеренно преувеличивает, чтобы усилить мысль о значении искусства. Благодаря этому образ памятника звучит не буквально, а как символ вечной славы.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создающие торжественный тон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делают речь образной: поэзия предстает как памятник, а не просто как текст. Благодаря этому мысль о славе звучит ярко и запоминается.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показать превосходство слова над камнем, металлом и другими прочными вещами. Так автор убеждает читателя в силе искусства.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усиливает впечатление величия: поэт намеренно поднимает значение своего творчества очень высоко, чтобы подчеркнуть его долговечность.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Мельпомене придаёт оде торжественность и связывает личное переживание автора с античной культурой и её высоким стилем.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0179"/>
            <a:ext cx="3887700" cy="18580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античные образы в оде становятся знаками поэтической славы, вдохновения и памяти, а не просто предметами античного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работают как символы: через них Гораций утверждает, что поэзия способна пережить время и сохранить имя автора.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Горация «К Мельпомене», перевод С. Шервинского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интонация перевода С. Шервинского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звучит размеренно и плавно: строки выстроены так, чтобы мысль раскрывалась спокойно, без резких скачков, как торжественное размышление о судьбе поэта.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сохраняет уверенность и высокий стиль. Благодаря этому текст воспринимается не как обычное сообщение, а как важное и завершённое поэтическое утверждение.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выделить ключевые слова и усиливает чувство итоговости: каждое высказывание звучит весомо, а весь текст — как признание силы искусства.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перевод передает античный мир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Шервинский передаёт античную атмосферу через ясные формулы, строгий порядок мыслей и торжественную лексику. Поэтому читатель легко узнаёт мир Древнего Рима, даже не зная латинского оригинала.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храма, колонн, свитка и римской традиции помогают представить эпоху Горация. Такой перевод делает древний текст понятным и при этом сохраняет его величие и историческую глубину.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оригинала и перевода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не копирует форму буквально, а передаёт главное: смысл, интонацию и образность, чтобы античный текст звучал естественно по-русски.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сохранены смысл и высокий тон; небольшое отступление от буквальной формы помогает сделать перевод точным и выразительным.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оценка на основе текста оды «К Мельпомене» и перевода С. Шервинского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ода Горация важна для русской литературы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Горация стала образцом разговора о поэте, его славе и месте в истории. Именно поэтому к ней обращались многие русские авторы, размышляя о силе слова.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показало, что тема бессмертия поэта может быть выражена кратко, ясно и торжественно. Этот способ мысли оказался близок русской классической поэзии.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Горация русская литература получила важный античный пример: искусство может победить время, если оно создаёт прочную память о человеке и его таланте.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русской поэтической традицией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век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создаёт оду о поэтическом бессмертии. В ней формируется образ слова, которое способно пережить своего автора и стать частью культурной памяти.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текстов показывает, как античный образ вошёл в русскую литературу и стал понятным выражением идеи вечной памяти о поэте.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переосмысляет античную тему в стихотворении «Я памятник себе воздвиг нерукотворный…», развивая мысль о славе поэта и силе творчества.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между собой: каждая из них поддерживает главную мысль о том, что поэзия сохраняет имя автора для будущих поколений.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произведения — вечная память и творческая заслуга; остальные темы усиливают этот вывод и создают цельное впечатление.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оды Горация «К Мельпомене»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оды: точность, краткость, торжественность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оды высокая и отобранная: в ней нет бытовых деталей, зато много слов, связанных со славой, памятью и вечностью, что сразу задаёт серьёзный тон.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обычно короткие и уверенные. Благодаря этому каждое утверждение звучит как вывод, а не как случайная мысль, и текст воспринимается очень собранно.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 часто строятся яркие противопоставления: камень и слово, время и искусство, смерть и бессмертие. Они помогают быстро понять главную идею произведения.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особенно удобен для школьного анализа: смысл выражен ясно, но при этом торжественно, поэтому текст легко запоминается и вызывает уважение к поэту.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852" y="1151850"/>
            <a:ext cx="501149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анализу оды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основные ответы, которые даёт произведение, и понять, почему оно важно для истории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личный итог поэта и общую мысль о том, что искусство сохраняет человека в памяти поколений.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Горация «К Мельпомене», перевод С. Шервинского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ода «К Мельпомене»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Горация учит видеть в поэзии не только красивые слова, но и силу, способную сохранить имя человека на века; перевод С. Шервинского делает эту мысль ясной и звучной.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2026-05-23T02:58:32Z</dcterms:created>
  <dcterms:modified xsi:type="dcterms:W3CDTF">2026-05-23T02:58:32Z</dcterms:modified>
</cp:coreProperties>
</file>