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текста: базовый навык работы за компьютером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как печатать на клавиатуре, правильно сидеть, ставить пальцы и исправлять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набирать текст важно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остаётся главным способом ввода на компьютере и ноутбуке. Быстрый и аккуратный набор помогает выполнять домашние задания, писать учителю, оформлять проекты и работать с электронными учебниками. У новичков скорость часто 10–20 слов в минуту, а регулярная практика улучшает результат — важнее точность.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187" y="3527269"/>
            <a:ext cx="290925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ввод текста в повседневной жизни
</a:t>
            </a:r>
            <a:endParaRPr lang="en-US" sz="2307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проекты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нужен для сочинений, ответов, оформления докладов и практических работ. Без навыка набора сложнее создавать содержательные документы и быстро редактировать материал под требования учителя.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мессенджеры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вводят в чатах класса, переписке с учителем и сообщениях для одноклассников. Печать помогает отвечать вовремя и аккуратно оформлять просьбы, темы и краткие объяснения.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вводят в браузере и в учебных сервисах, чтобы быстро найти нужные статьи и материалы. Умение печатать снижает количество ошибок в словах и сокращает время поиска.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анкеты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формы требуют ввода данных: логинов, ответов, заполнения полей в учебных платформах. Привычка к точной печати уменьшает количество исправлений и ускоряет завершение задания.
</a:t>
            </a:r>
            <a:endParaRPr lang="en-US" sz="1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 её основные группы клавиш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клавиши для символов и команд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включает буквенный блок, цифровой ряд и клавиши знаков препинания. Для ввода между словами нужны пробел и клавиши переноса строки. Также используются Enter для подтверждения и Backspace для удаления символа слева.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для правки и 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изменения регистра применяются Shift и Caps Lock. Служебные клавиши помогают удалять и переходить по тексту, чтобы быстро исправлять опечатки. На F и J обычно есть выступы, чтобы находить исходную позицию указательных пальцев.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ввод одного символа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действий: выбор клавиши → нажатие → сигнал → появление символа → проверка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компьютером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остаётся прямой, плечи расслаблены, а стопы стоят на полу. Локти согнуты примерно под прямым углом, чтобы руки двигались свободно и без лишнего напряжения.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находится на удобном расстоянии от глаз. Запястья не должны сильно упираться в край стола: так руки устают меньше и движения получаются точнее.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посадка помогает печатать дольше и снижает нагрузку на шею, спину и кисти. Когда тело устроено правильно, проще сосредоточиться на точности ввода, а не на дискомфорте.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316296"/>
            <a:ext cx="4332300" cy="30772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ряд и работа пальцев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закрепляются за определёнными клавишами на русской раскладке, чтобы набор становился точнее и увереннее.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палец отвечает за свою область: при запоминании «своих» клавиш уменьшается число случайных нажатий и растёт точность.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«ответственности пальца» для русской раскладки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Слепой десятипальцевый метод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Слепой десятипальцевый ввод не требует скорости «сразу». Он помогает постепенно улучшать точность, а уже потом ускоряться без роста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уменьшает усталость глаз, потому что взгляд чаще направлен на экран, а не на клавиши. Для школьника это особенно удобно при выполнении заданий на компьютере.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работают по памяти, снижается количество опечаток. Кроме того, проще сохранять ровный ритм печати: не приходится останавливаться, чтобы свериться с клавиатурой.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Слепой десятипальцевый метод означает набор без постоянного взгляда на клавиши. Пальцы запоминают расположение букв, а движения становятся более точными и автоматическими.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скорость набора при тренировке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заложена идея обратной связи: рост скорости обычно сопровождается уменьшением ошибок, когда вы сначала закрепляете точность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важнее правильные нажатия, затем — ускорение. Регулярные тренировки формируют привычку, поэтому точность поддерживает скорость.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учебная модель (точные значения зависят от ученика и режима занятий)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наборе текста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клавиатуру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часто смотрит на клавиши вместо экрана. Из-за этого замедляется работа и появляются пропуски, а точность снижается: движения становятся менее уверенными и случайными.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сильные и резкие нажатия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удары по клавишам вызывают лишнее напряжение кистей и увеличивают вероятность ошибок. Часто именно спешка заставляет нажимать не тем пальцем или мимо нужной клавиши.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положение рук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руки поставлены неудобно, пальцы труднее возвращать в исходное положение. Тогда возрастает число опечаток и ошибок при переключении между буквами, пробелом и знаками.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пробелов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ставить пробел между словами, особенно при быстром наборе. Смысл предложения при этом искажается, а исправления занимают время, которое можно было бы потратить на содержание.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клавише может быть «А» в русской раскладке и «A» в английской. Место, где вы нажимаете, одно и то же, но символ на экране зависит от выбранного языка ввода. Поэтому при наборе имени, адреса сайта или логина легко ошибиться, если раскладка не та.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клавиша — разные знаки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письмах, формах и на платформах для обучения часто требуется точный ввод: имя пользователя, код доступа, ответы в полях. Переключение раскладки меняет результат нажатий, и тогда вместо нужной команды появляются другие символы. Перед отправкой стоит быстро проверить язык.
</a:t>
            </a:r>
            <a:endParaRPr lang="en-US" sz="86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 учебные платформы: важна правильная раскладка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программах команды вводятся с клавиатуры без подтверждения. Одна и та же позиция пальца может привести к разным буквам в зависимости от раскладки. Если язык установлен неверно, программа «понимает» другой текст, и действие не выполняется так, как нужно.
</a:t>
            </a:r>
            <a:endParaRPr lang="en-US" sz="86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 программах: от буквы зависит действие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раскладок: что меняется при переключении языка
</a:t>
            </a:r>
            <a:endParaRPr lang="en-US" sz="2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ошибки: от неверного символа к правильному тексту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исправления: найти ошибку → удалить неверное → ввести правильное → перечитать для проверки смысла.
</a:t>
            </a:r>
            <a:endParaRPr lang="en-US" sz="118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клавиши нажимаются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фразах основной объём составляют буквы и пробел: именно они формируют слова и расстояния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для стабильного результата нужно уделять больше времени набору букв и пробела, а точность движений важнее, чем редкие действия со служебными клавишами.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распределения нажатий при наборе типичного текста школьного уровня (без привязки к одному конкретному набору данных), дата формирования — 2026-05-12.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редактор как место работы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Курсор показывает место, где появится следующий символ, а текст можно быстро редактировать: удалять, вставлять фрагменты, копировать и перемещать части работы. Это удобно при черновиках и правках по ходу.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редакторах вроде Блокнота, Microsoft Word и Google Docs есть функции сохранения файла и отмены действий. Можно менять оформление, а также обращаться к инструментам проверки орфографии и подсказкам, когда сомневаетесь в написании.
</a:t>
            </a:r>
            <a:endParaRPr lang="en-US" sz="1474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Автозамена и проверка правописания помогают найти ошибки, но они не видят смысл целиком. Поэтому важнее не только нажать «исправить», а затем перечитать написанное и проверить, подходит ли контекст.
</a:t>
            </a:r>
            <a:endParaRPr lang="en-US" sz="14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55845"/>
            <a:ext cx="4332300" cy="1776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набора текста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скорость, точность, утомляемость и удобство при длительной работе: от простого варианта к более устойчивому методу.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устойчивость чаще достигается слепым десятипальцевым вводом: он уменьшает паузы на поиск клавиш и сохраняет ровный ритм, что помогает и точности, и скорости.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сравнение по качественным критериям, используемым в обучении набору текста (без привязки к одному измерению).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здоровье при работе за клавиатурой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2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набор без пауз нагружает кисти, плечи, шею и глаза. Даже если вы пока печатаете «не слишком долго», мышцы постепенно устают, а внимание снижается, из-за чего растёт число ошибок и быстрее появляется дискомфорт.
</a:t>
            </a:r>
            <a:pPr algn="l" indent="0" marL="0">
              <a:lnSpc>
                <a:spcPct val="11500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лучше организовать заранее: стол подходящей высоты, достаточное освещение и правильное положение тела. Короткие перерывы каждые 20–30 минут уменьшают напряжение, а мягкий свет и удобная дистанция до экрана помогают глазам меньше уставать.
</a:t>
            </a:r>
            <a:endParaRPr lang="en-US" sz="2397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текста набирают в школьных заданиях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пишете сочинение или готовите доклад, объём текста резко растёт: важны и скорость, и аккуратность, чтобы быстро исправлять и дополнять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разницу между регулярным коротким вводом и редкими, но более объёмными работами. Для учебных задач полезно тренировать оба режима: точность и выдержку.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сценарии для школьников, качественная оценка типичных объёмов (числа ориентировочные и не привязаны к официальной статистике), дата формирования — 2026-05-12.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1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домашний ряд, набирайте короткие слова и следите за тем, чтобы каждая буква попадала на своё место. Работайте небольшими порциями и обязательно проверяйте ошибки после каждого задания.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Недели 2–3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тренировки с таймером на 1–3 минуты и отмечайте количество ошибок. Старайтесь сохранять один и тот же темп: пусть скорость растёт постепенно, а контроль точности остаётся главным.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Дальше, регулярно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Увеличивайте сложность: печатайте связные фразы и небольшие предложения. Регулярность важнее длительности: короткие тренировки дают более ровный ритм и меньше утомляют.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точность и скорость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навык набора текста остаётся важным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растёт популярность голосового ввода и сенсорных экранов, клавиатура остаётся базовым инструментом для учёбы и работы с документами. Она нужна для точного ввода длинных текстов и для редактирования.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 клавиатуры удобен, когда требуется быстро исправлять опечатки, вставлять фрагменты, переносить части текста и работать с несколькими окнами. Это особенно заметно при подготовке проектов, рефератов и ответов.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цифровые профессии тоже будут опираться на работу с текстом. Поэтому тренировка точности и аккуратности в 7 классе — это практическая база, которая пригодится далеко за пределами уроков.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навык помогает выполнять задания быстрее: от оформления сообщений учителю до заполнения электронных форм. Меньше ошибок означает меньше времени на повторную правку и перечитывание.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точность, практика и правильная 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текста складывается из знания клавиатуры, правильного положения рук, аккуратности и регулярной практики. Скорость приходит после освоения точности и безошибочного расположения клавиш. Хороший навык экономит время и делает работу безопаснее.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2026-05-12T12:53:18Z</dcterms:created>
  <dcterms:modified xsi:type="dcterms:W3CDTF">2026-05-12T12:53:18Z</dcterms:modified>
</cp:coreProperties>
</file>