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в литературе: как текст показывает внутренний мир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раскрывает не только события, но и тайные движения души.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Психологизм: что скрыто за поступком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помогает увидеть, что стоит за действием персонажа: сомнение, мотив, страх, надежда или самообман. Именно поэтому он делает чтение глубже и помогает понимать героев не по словам, а по внутренней борьбе.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может быть противоречивым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персонаж нередко соединяет в себе противоположные качества: разум и чувство, смелость и страх, уверенность и сомнение. Благодаря этому он выглядит живым и правдоподобным.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понимает, как правильно поступить, но всё равно выбирает ошибку. Так внутренний конфликт становится важнее самого события и влияет на смысл всего произведения.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герой может казаться решительным, но внутри испытывать растерянность, обиду или вину. Писатель показывает, что один поступок часто рождается из нескольких разных переживаний одновременно.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русской литературы XIX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психологическая глубина изображения героя в литературе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эпоха и жанр, тем важнее становится не только действие, но и мотив его выбора.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литература XIX века усиливает внимание к внутренней жизни героя и объяснению его поступков.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психологические детали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Мелочь, которая многое говорит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Дрожащие руки, сбивчивая речь или резкая пауза могут передать страх и напряжение без прямого объяснения. Такая деталь делает состояние героя заметным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открывает 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признакам читатель понимает, что герой переживает внутренний конфликт. Автор показывает чувства не в лоб, а через точные и выразительные наблюдения.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1: герой может понимать, что неправ, но всё равно поступать так же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особенно любят этот парадокс, когда важно показать самоанализ и нравственный выбор. Тогда ошибка героя превращается в часть его характера и смысла произведения.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видит ошибку заранее, но эмоции оказываются сильнее рассудка. Он действует под влиянием гордости, обиды или страха, хотя сам понимает возможные последствия.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не делится просто на «хорошего» и «плохого». Его поведение становится понятным, если увидеть, какие чувства толкают его к неправильному шагу.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внутренний спор, тем убедительнее образ. Читатель видит не случайную слабость, а борьбу между разумным решением и сильным переживанием.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13835"/>
            <a:ext cx="4534800" cy="22073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психологизма в школьном анализе текста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психологизма в литературе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помогают показать внутренний мир героя с разных сторон.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создаётся не одним приёмом, а их сочетанием, которое раскрывает героя точнее и убедительнее.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1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2: сильные чувства часто делают героя менее уверенным
</a:t>
            </a:r>
            <a:endParaRPr lang="en-US" sz="1938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 сбивает героя с привычного хода мыслей. Он начинает сомневаться, боится ошибки и может действовать не так, как ожидал сам.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переживания заставляют героя скрываться, молчать или оправдываться. Внешне он может казаться спокойным, но внутри испытывает сильное напряжение.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 и вина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чувства сужают взгляд героя на происходящее. Он видит не всю ситуацию, а только то, что усиливает тревогу и неуверенность.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ревность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одно, думает другое, а поступает третьим. Именно это расхождение делает образ сложным и помогает понять его глубину.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слов и дел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раскрывает внутренний конфликт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сюжетное событие превращается во внутреннюю борьбу персонажа.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портрет героя как часть авторской характеристики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портрет показывает не только внешность, но и взгляд, жесты, походку, интонацию и даже манеру молчать. По этим признакам читатель понимает, что происходит внутри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 века портрет часто связан с нравственным состоянием персонажа. Изменение позы или выражения лица после события помогает увидеть, как переживание меняет человека.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художественных текстов.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сильнее всего раскрывают психологизм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приём к мыслям и выбору героя, тем сильнее ощущается его внутренний конфликт.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внутренний монолог и поступок: они лучше всего показывают, что происходит внутри героя.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3: молчание героя тоже может быть способом самовыражения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замолкает в самый напряжённый момент, и читатель замечает не пустоту, а скрытое чувство: страх, обиду, гордость или боль.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молчания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признания, ссоры или выбора молчание становится знаком внутренней борьбы и помогает понять характер глубже, чем прямая речь.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ответы, обрывки фраз и уклончивость заставляют догадываться о том, что герой не решается произнести вслух.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264764"/>
            <a:ext cx="4813500" cy="29801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приёмы работают на психологизм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теории литературы и школьному анализу текста.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художественный приём помогает увидеть чувства, мотивы и скрытую внутреннюю борьбу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создаётся не одним приёмом, а их точным сочетанием: каждый добавляет новый слой смысла.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писатели исследуют не только отдельного человека, но и время, в котором он живёт, показывая, как эпоха влияет на мысли и решения.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XIX века через переживания персонажей раскрываются важные темы: совесть, ответственность, свобода, самообман и цена нравственного выбора.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анализ делает поступки убедительными: читатель видит не только что сделал герой, но и почему он так поступил, даже если ошибка кажется очевидной.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стремится показать человека не отдельно, а в связи с эпохой, обществом и личным выбором, поэтому внутренний мир героя становится частью общего смысла произведения.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психологизм особенно важен в реалистической литературе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учебного анализа образа героя.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восприятие героя читателем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неожиданная реплика меняет впечатление о герое сильнее, чем длинное описание его внешности.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говорят поступок и мысль: именно они раскрывают разрыв между внешним образом и внутренним состоянием.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психологизм в школьном разборе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связать сюжет, характер героя и авторскую идею.
</a:t>
            </a:r>
            <a:endParaRPr lang="en-US" sz="23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не состоялся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героя стоят рядом, но один говорит быстро и громко, а другой только смотрит в сторону. Между ними чувствуется напряжение, потому что молчание передаёт обиду и страх сказать лишнее. Читатель понимает конфликт по жестам и паузам.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перед выбором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уже знает, что нужно сделать, но медлит и опускает глаза. Его руки сжаты, слова сбиваются, а пространство вокруг кажется слишком тесным. Так автор показывает не слабость характера, а тяжёлую внутреннюю борьбу.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признания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произносит несколько коротких фраз и тут же замолкает, будто сам не ждёт ответа. В этой тишине особенно заметны взгляд, поза и расстояние между людьми. Именно такие детали раскрывают чувство вины и растерянность.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психологизм проявляется особенно ярко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 поведения часто существуют у литературного героя: внешний и скрытый, и именно второй читатель замечает раньше.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наблюдениям над психологической прозой.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Самооправдание героя нередко скрывает истинную причину поступка, но текст подсказывает её через детали и повторяющиеся мотивы.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оценка на основе целей анализа художественного текста.
</a:t>
            </a:r>
            <a:endParaRPr lang="en-US" sz="976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помогает развивать чтение психологической прозы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учат не торопиться с выводами и замечать, что одно и то же событие люди переживают по-разному.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развиваются умение понимать мотивы и сопоставлять слова героя с его действиями.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делает героя по-настоящему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показывает, что человек сложнее простого поступка: в нём есть сомнения, страхи, самообман и выбор, а значит, литературный герой становится ближе и понятнее читателю.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2026-05-23T02:44:53Z</dcterms:created>
  <dcterms:modified xsi:type="dcterms:W3CDTF">2026-05-23T02:44:53Z</dcterms:modified>
</cp:coreProperties>
</file>