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Европы, США и Японии в XIX — начале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XIX — начале XX века модернизация изменила экономику, города и власть, ускорив будущие конфликты.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условия модернизации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XIX века страны переходили от сельского хозяйства к фабричному производству. Железные дороги, пароходы, телеграф, сталь и электричество сделали массовые товары и быстрые связи реальными. Механизмы отличались, но цель была общей — укрепить самостоятельность и статус державы.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и ее последствия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раньше всего сложилась индустриальная модель: текстильные фабрики, паровые машины, угольная промышленность и металлургия стали опорой роста.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Разраставшаяся сеть железных дорог уменьшила время перевозок и удешевила доставку, а города превратились в центры рабочих, банков и промышленного капитала.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и Германии индустриализация стартовала позже, но затем ускорилась в тяжелой промышленности, машиностроении и химии — именно там концентрировались новые технологии.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289512"/>
            <a:ext cx="4534800" cy="22560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7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из исторического описания модернизации (по материалам презентации).
</a:t>
            </a:r>
            <a:endParaRPr lang="en-US" sz="731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модернизации: различия стартовых условий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показывает, как стартовые ресурсы и модель управления влияли на скорость и характер индустриального рывка.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— от частного капитала до сильного государства — объединяло то, что они наращивали экономическую базу и военную способность страны.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Вокзалы и рабочие кварталы Лондона: прогресс рядом с теснотой
</a:t>
            </a:r>
            <a:pPr algn="l" indent="0" marL="0">
              <a:lnSpc>
                <a:spcPct val="130039"/>
              </a:lnSpc>
              <a:buNone/>
            </a:pPr>
            <a:r>
              <a:rPr lang="en-US" sz="1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конца XIX века разрастался за счет притока людей из деревень и притяжения фабрик. Рядом с вокзалами тянулись рабочие кварталы: удобства современных перевозок соседствовали с перенаселенными улицами и резким социальным контрастом.
</a:t>
            </a:r>
            <a:endParaRPr lang="en-US" sz="1375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и заводские районы: город как двигатель производства
</a:t>
            </a:r>
            <a:pPr algn="l" indent="0" marL="0">
              <a:lnSpc>
                <a:spcPct val="130039"/>
              </a:lnSpc>
              <a:buNone/>
            </a:pPr>
            <a:r>
              <a:rPr lang="en-US" sz="1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менялся от окраин к промышленным зонам: заводы притягивали рабочих, а транспорт и связь ускоряли движение товаров и людей. В деловых центрах росли возможности для бизнеса, тогда как по соседству сохранялись проблемы тесного жилья и загрязнения.
</a:t>
            </a:r>
            <a:endParaRPr lang="en-US" sz="1336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Чикаго и Токио: одинаковая логика миграции, разные культурные сцены
</a:t>
            </a:r>
            <a:pPr algn="l" indent="0" marL="0">
              <a:lnSpc>
                <a:spcPct val="130039"/>
              </a:lnSpc>
              <a:buNone/>
            </a:pPr>
            <a:r>
              <a:rPr lang="en-US" sz="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Чикаго и Токио в конце XIX — начале XX века переживали быстрый рост, потому что фабрики требовали работников. В городе появлялись деловые центры и заводские районы, а новые транспортные линии подчеркивали, насколько тесно связаны индустриальный рывок и повседневная жизнь.
</a:t>
            </a:r>
            <a:endParaRPr lang="en-US" sz="1263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город как символ новой эпохи
</a:t>
            </a:r>
            <a:endParaRPr lang="en-US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динамики урбанизации и промышленного производства в странах Европы, США и Японии в XIX — начале XX века (по материалам презентации).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9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и промышленного производства
</a:t>
            </a:r>
            <a:pPr algn="l" indent="0" marL="0">
              <a:lnSpc>
                <a:spcPct val="120000"/>
              </a:lnSpc>
              <a:buNone/>
            </a:pPr>
            <a:r>
              <a:rPr lang="en-US" sz="25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заметнее всего там, где фабрики расширялись быстрее всего: люди мигрировали в города, а производство ускоряло экономический рост.
</a:t>
            </a:r>
            <a:pPr algn="l" indent="0" marL="0">
              <a:lnSpc>
                <a:spcPct val="150041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взаимное усиление индустриализации и урбанизации; в Германии и США скачок выражен особенно отчетливо, в Японии — после реформ.
</a:t>
            </a:r>
            <a:endParaRPr lang="en-US" sz="197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государство и промышленный рывок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особенно быстро укрепилась в химии, электротехнике, машиностроении и сталеварении, а системная координация государства стала важной чертой модернизации.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Германии в 1871 году новое имперское устройство закрепило единые правила торговли и финансов, что снижало барьеры для роста предприятий и инвестиций.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усиливало тарифную защиту, развивало техническое образование и поддерживало железные дороги — так ускорялись и производство, и обращение товаров.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модернизация через рынок, ресурсы и корпорации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производстве распространялись стандартизация, конвейерные методы и элементы подхода Тейлора, что увеличивало выпуск и снижало себестоимость.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Подъем США подпитывали огромный внутренний рынок, природные ресурсы, массовая иммиграция и расширение железных дорог, которые связали регионы и ускорили снабжение.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XIX века возникали крупные корпорации в нефти, стали и транспорте, включая предприятия Дж. Рокфеллера и Э. Карнеги, которые концентрировали капитал.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модернизация укрепляла конкурентоспособность страны и усиливала ее экономическое присутствие — капитал, технологии и транспорт работали как единая система.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американской индустриальной модернизации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взаимное усиление транспорта, капитала и крупного производства на фоне роста рынка.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эпохи Мэйдзи: реформы и ускоренная модернизация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1868 — реставрация Мэйдзи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реставрации Япония изменила общественный строй: отменялись сословные привилегии самураев, формировалось единое государственное управление и задавался курс на реформы.
</a:t>
            </a:r>
            <a:endParaRPr lang="en-US" sz="1479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промышленности и инфраструктуры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фабрики, верфи, железные дороги и телеграф. Государство подбирало специалистов, закупало технологии и наращивало производственную базу.
</a:t>
            </a:r>
            <a:endParaRPr lang="en-US" sz="1403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институтов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выстроены современная армия и система всеобщего образования, введена новая налоговая система — это обеспечило ресурсную и управленческую основу модернизации.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частной инициативе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предприятия передавали в частные руки. Модернизация шла «сверху», при этом западные заимствования сочетались с сохранением императорской власти.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нововведения в японском обществе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формы — при сохранении образа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модернизация не разрушила традиционную культуру: она встроила западные технологии и новые организационные практики в привычный порядок повседневности. В начале XX века в Токио рядом существовали трамваи и фабрики с традиционной одеждой.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как витрина «двойной» модернизации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соседство отражало двойственный характер реформ: быстрый технический прогресс шел вместе с сохранением национальной идентичности и дисциплинирующей ролью государства. Новые школы и административные здания не отменяли традиции, а переосмысляли их в современном контексте.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индексы по темпам динамики (1870-е — начало 1910-х) на основе описательных данных учебных курсов по модернизации Японии; точные ряды в задании не приведены.
</a:t>
            </a:r>
            <a:endParaRPr lang="en-US" sz="817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Японии в эпоху Мэйдзи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промышленности быстро увеличивались внешние поставки и расходы на вооружение, а экономика получала опыт управления производством в масштабах государства.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рост трех показателей показывает связку: индустриализация расширяла экспорт, а торговые доходы и мобилизация ресурсов усиливали милитаризацию.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индустриализации возрастала роль политической мобилизации: участие населения в публичной жизни становилось вопросом повседневной борьбы. В разных странах она проявлялась по-разному, но везде связывалась с темпами модернизации.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Ответом стали коллективные формы защиты интересов: профсоюзы и социалистические движения укреплялись, а массовая пресса делала проблемы видимыми. Растущая грамотность помогала рабочим формулировать требования о политических и социальных правах.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фабриках условия труда долго оставались жесткими: рабочий день был продолжительным, заработок — низким, сохранялись травматизм и дискриминация. В ряде случаев использовался детский труд, что обостряло социальную напряженность.
</a:t>
            </a:r>
            <a:endParaRPr lang="en-US" sz="112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экономика создала новых участников общества: устойчивый рабочий класс, предпринимательскую элиту и заметный слой горожан со стабильным доходом. Эти группы различались образом жизни и правами, что усиливало общественные споры.
</a:t>
            </a:r>
            <a:endParaRPr lang="en-US" sz="112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в индустриальном обществе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833477"/>
            <a:ext cx="4813500" cy="18426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модернизации в ведущих странах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5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учебным материалам о модернизации XIX — начала XX века (без привязки к одному конкретному статистическому ряду).
</a:t>
            </a:r>
            <a:endParaRPr lang="en-US" sz="509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характеристики: промышленный рост, урбанизация, уровень образования, военная мощь и международное положение в ключевых странах. Таблица показывает, что разные модели модернизации давали сопоставимое усиление государств, но с различными акцентами.
</a:t>
            </a:r>
            <a:pPr algn="l" indent="0" marL="0">
              <a:lnSpc>
                <a:spcPct val="150041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Везде модернизация увеличивала промышленность и потенциал государства, но различия в стартовых условиях и управлении определяли приоритеты: от колоний у Великобритании до милитаризованной индустриализации у Японии.
</a:t>
            </a:r>
            <a:endParaRPr lang="en-US" sz="11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1734" y="1890721"/>
            <a:ext cx="396113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45190"/>
            <a:ext cx="423000" cy="37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63990"/>
            <a:ext cx="423000" cy="33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техника и массовое образование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Индустриальное развитие опиралось на научные открытия и инженерные школы, а также на университеты с прикладными программами. Это ускоряло внедрение технологий в промышленность и повышало управляемость проектов.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Прикладные исследования и инженерные кадры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меняло городскую инфраструктуру и работу предприятий, повышая производительность и качество связи. В совокупности с организационными реформами это давало конкурентное преимущество в промышленности.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и новые производственные возможности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 и телефон, а также развитие транспортных сетей расширяли скорость управления производством и торговлей. Управленческие решения принимались быстрее, а значит, снижались задержки и потери.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транспорт как основа экономики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системы образования повышало грамотность и подготавливало рабочих, инженеров и чиновников. Знание становилось ресурсом модернизации: без него технический прогресс замедлялся и плохо закреплялся.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школа и рост грамотности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качественной приоритетности по тематическим описаниям модернизации; точные доли в процентах в источнике не заданы.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технологии модернизации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работали «в связке»: транспорт ускорял перевозки, металл обеспечивал инфраструктуру, а связь повышала управляемость экономики и армии.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модернизация опиралась не на один прорыв, а на комплекс решений. Наибольший вклад давали транспорт и базовые материалы, без которых трудно масштабировать производство.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Индустриально развитые державы стремились к сырью, расширению рынков сбыта и контролю стратегических территорий. Экономические потребности превращались в политические цели, а инвестиции закреплялись через договоры и захваты.
</a:t>
            </a:r>
            <a:endParaRPr lang="en-US" sz="1102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Восточной Азии Япония продвигала экспансию, а Германия пыталась получить «место под солнцем» — большее присутствие и влияние. В результате модернизация из хозяйственного процесса становилась частью борьбы за мировое лидерство.
</a:t>
            </a:r>
            <a:endParaRPr lang="en-US" sz="1128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 французская колониальные системы расширяли владения в Азии и Африке, обеспечивая поступление ресурсов и выгодные маршруты торговли. США усиливали экономическое влияние в Латинской Америке и в Тихоокеанском регионе.
</a:t>
            </a:r>
            <a:endParaRPr lang="en-US" sz="1116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Империи, рынки и международное соперничество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изменила мировую политику: от роста производства к конкуренции
</a:t>
            </a:r>
            <a:pPr algn="l" indent="0" marL="0">
              <a:lnSpc>
                <a:spcPct val="100000"/>
              </a:lnSpc>
              <a:buNone/>
            </a:pPr>
            <a:r>
              <a:rPr lang="en-US" sz="20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взаимосвязей (экономика → вооружения → внешняя политика), описанная в курсе модернизации XIX — начала XX века.
</a:t>
            </a:r>
            <a:endParaRPr lang="en-US" sz="203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1871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Германии этот год стал поворотной точкой для нового курса ускоренного индустриального развития и усиления государства.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объединения Германии в Германскую империю (историческая справка в школьных курсах по Новой истории Европы).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модернизация ускоряла прогресс, она не отменяла социальные конфликты и кризисы городского развития: в разных странах росли неравенство, бедность и напряжение между трудом и капиталом.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дала прогресс, но усложнила мир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XIX — начала XX века сформировала индустриальное общество: росли города, наука и массовое образование, расширялись национальные рынки. Британия, Германия, США и Япония усилили промышленность и государственное регулирование, но обострили социальные противоречия и милитаризацию, усилив мировую напряженность.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2026-05-11T14:34:37Z</dcterms:created>
  <dcterms:modified xsi:type="dcterms:W3CDTF">2026-05-11T14:34:37Z</dcterms:modified>
</cp:coreProperties>
</file>