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регуляторных систем: нервная и эндокринная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и эндокринная системы обеспечивают координацию и поддержание жизненных функций организма.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регуляции в организме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ученые, такие как Гиппократ и Гален, предполагали важность нервов и «жизненных соков». В XIX веке Павлов и Сеченов развили учение о рефлексах, а в XX веке Байлис и Старлинг открыли гормоны и их роль в регуляции.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регуляторных систем в организме человека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координирует работу органов, обеспечивая мгновенные реакции на изменения внешней среды, поддерживая целостность организма в сложных ситуациях.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регулирует длительные внутренние процессы, поддерживает обмен веществ и гормональный баланс, что важно для нормального функционирования и развития.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системы вместе поддерживают стабильную температуру тела, уровень сахара в крови и артериальное давление, обеспечивая адаптацию к стрессам и изменчивым условиям окружающей среды.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нервной и эндокринной систем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передаёт сигналы с помощью нервных импульсов мгновенно, контролируя движения, ощущения и поведение, что позволяет быстро реагировать на окружающую среду.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выпускает гормоны в кровь, действие которых развивается медленно, но сохраняется длительное время, обеспечивая контроль над обменом веществ и развитием.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нервной системы: центральная и периферическая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нервная система — мозг и спинной мозг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мозг обрабатывает информацию и принимает решения, спинной мозг передает импульсы между мозгом и телом. Вместе они регулируют жизненно важные функции организма.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Периферическая нервная система — ниточки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нервы, отходящие от спинного мозга и головного мозга, которые передают сигналы к мышцам и внутренним органам, обеспечивая связь тела с центральной системой.
</a:t>
            </a:r>
            <a:endParaRPr lang="en-US" sz="13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нервной системы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сигналов между всеми частями тела обеспечивает быструю коммуникацию и координацию работы органов и тканей.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движений позволяет контролировать мышечную активность и точность движений в ответ на внешние раздражители.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и обработка информации создают ощущения и формируют реакции на внешние стимулы, включая опасности и комфорт.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памяти и эмоций помогает учиться и адаптироваться к окружающей среде, создавая опыт для будущих действий.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эндокринной системы и её главные железы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внутренней секреции и их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железы включают гипофиз, щитовидную железу, надпочечники, поджелудочную и половые железы. Каждая из них вырабатывает специфические гормоны, регулирующие важные процессы организма.
</a:t>
            </a:r>
            <a:endParaRPr lang="en-US" sz="1388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гормонов в обмене веществ и развитии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влияют на обмен веществ, рост, развитие и поведение человека, обеспечивая согласованное функционирование систем организма в различных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38691"/>
            <a:ext cx="4865100" cy="19889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железы эндокринной системы и их гормоны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связи между железами, их гормонами и функциями в организме.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желез внутренней секреции организуют жизненно важные процессы и поддерживают гомеостаз.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действия нервной и эндокринной систем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передаёт информацию с помощью электрических импульсов по нейронам, обеспечивая быстрое реагирование на внешние и внутренние раздражители.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Эндокринная система выделяет гормоны в кровь, которые достигают определённых органов-мишеней и изменяют их функционирование через химические сигналы.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запускают биохимические процессы внутри клеток, влияя на обмен веществ, рост, адаптацию и другие жизненные функции организма.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скорости реакций: нервы и гормоны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нервной системы происходит за миллисекунды, обеспечивая мгновенный ответ организма на стимулы.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эндокринная система действует медленнее, её гормональное влияние длится существенно дольше, регулируя процессы развития и обмена.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исследования, 2023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нервного импульса в организме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Учебник биологии, раздел нервной системы
</a:t>
            </a:r>
            <a:endParaRPr lang="en-US" sz="11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гормона по организму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Биология человека, гормональная регуляция
</a:t>
            </a:r>
            <a:endParaRPr lang="en-US" sz="11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роста и развития: роль гормонов и нервной системы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гипофиза и щитовидной железы играют ключевую роль в стимулировании роста костей, созревании внутренних органов и развитии половых признаков, определяя физическое развитие подростков.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координирует двигательную активность, развитие речи и социальные навыки, обеспечивая гармоничное развитие личности и адаптацию к окружающей среде в подростковом возрасте.
</a:t>
            </a:r>
            <a:endParaRPr lang="en-US" sz="10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регуляторных систем при стрессе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Активизация симпатической нервной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стрессовой ситуации симпатическая нервная система активируется мгновенно, подготавливая организм к быстрой реакции. Это проявляется учащением сердцебиения и расширением зрачков для лучшего восприятия опасности.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гормона адреналина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Надпочечники выделяют адреналин, который усиливает сердечные сокращения и повышает давление. Это увеличивает доставку кислорода к мышцам, что помогает преодолеть стрессовую нагрузку.
</a:t>
            </a:r>
            <a:endParaRPr lang="en-US" sz="13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тела, уровень сахара и водно-солевой баланс строго контролируются для стабильной работы органов.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справочник по физиологии человека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37°C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нормальная температура тела, поддерживаемая за счёт слаженной работы нервной и эндокринной систем.
</a:t>
            </a:r>
            <a:endParaRPr lang="en-US" sz="216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Рефлекторная дуга: основа быстрой реакции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4407525" y="24827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элементом является рецептор, который воспринимает раздражитель. Затем сигнал передается через чувствительный нейрон в нервный центр, где он обрабатывается для ответа.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407525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обработки сигнал направляется по двигательному нейрону к эффектору — мышце или железе, вызывая необходимую реакцию, например, отдёргивание руки при прикосновении к горячему предмету.
</a:t>
            </a:r>
            <a:endParaRPr lang="en-US" sz="10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колебания уровня гормонов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кортизола достигает пика утром, стимулируя просыпание и активность. Инсулин повышается после приёма пищи, обеспечивая усвоение глюкозы.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ритмы гормонов обеспечивают оптимальное функционирование организма, влияя на бодрость и сон в течение дня.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физиологии человека, 2023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Расстройства регуляторных систем и их симптомы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и инсулин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диабете поджелудочная железа не вырабатывает достаточное количество инсулина, что приводит к повышенному уровню сахара в крови и нарушениям обмена веществ.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 щитовидной железы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работе щитовидной железы вызывают сбои обмена веществ, проявляющиеся усталостью, колебаниями веса и изменениями температуры тела.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Нервные расстройства и эпилепсия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 нервной системы, например эпилепсия, сопровождаются судорогами, сбоями сознания и нарушениями моторики, требующими медицинского вмешательства.
</a:t>
            </a:r>
            <a:endParaRPr lang="en-US" sz="12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регуляторных систем для медицины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работы нервной и эндокринной систем помогает создать целенаправленные лекарственные препараты для лечения различных заболеваний.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включают гормональную терапию и стимуляцию нервной системы для коррекции нарушений функциональности организма.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диагностика патологий благодаря знаниям о регуляции способствует эффективному лечению и предотвращению осложнений.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этих систем улучшает качество жизни пациентов, обеспечивая адаптацию и восстановление жизненно важных функций.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нервной и эндокринной систем в здоровье человека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системы вместе координируют функции организма, обеспечивают адаптацию к изменяющейся среде, поддерживают рост и реакцию на стрессовые ситуации, являясь основой здоровья и жизнедеятельности.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2026-05-09T00:57:29Z</dcterms:created>
  <dcterms:modified xsi:type="dcterms:W3CDTF">2026-05-09T00:57:29Z</dcterms:modified>
</cp:coreProperties>
</file>