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система: как организм управляет собой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незаметно управляет внутренними органами и помогает телу работать без усилий.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ВНС поддерживает жизнь каждый день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 — часть периферической нервной системы. Её выделили как особое направление в XIX веке. Она управляет сердцем, сосудами, железами и гладкими мышцами, защищая организм от перегрузок и поддерживая внутреннее равновесие.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0611"/>
            <a:ext cx="2060700" cy="19922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0827" y="2700466"/>
            <a:ext cx="2061000" cy="19925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88" y="2700466"/>
            <a:ext cx="2061000" cy="199256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2944" y="2700466"/>
            <a:ext cx="2061000" cy="19925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занимается вегетативная нервная система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59649" y="1350000"/>
            <a:ext cx="1841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как точный ритм-механизм
</a:t>
            </a:r>
            <a:pPr algn="l" indent="0" marL="0">
              <a:lnSpc>
                <a:spcPct val="115000"/>
              </a:lnSpc>
              <a:buNone/>
            </a:pPr>
            <a:r>
              <a:rPr lang="en-US" sz="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удар сердца начинается и заканчивается по команде ВНС. Она незаметно ускоряет или замедляет ритм, чтобы кровь вовремя доставляла кислород к мышцам, мозгу и другим органам. Благодаря этому сердце подстраивается под отдых, движение и волнение.
</a:t>
            </a:r>
            <a:endParaRPr lang="en-US" sz="716" dirty="0"/>
          </a:p>
        </p:txBody>
      </p:sp>
      <p:sp>
        <p:nvSpPr>
          <p:cNvPr id="12" name="Text 3"/>
          <p:cNvSpPr txBox="1"/>
          <p:nvPr/>
        </p:nvSpPr>
        <p:spPr>
          <a:xfrm>
            <a:off x="2620776" y="1350000"/>
            <a:ext cx="1841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без постоянного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дыхания тоже регулируется автоматически. Когда человеку нужно больше кислорода, ВНС помогает делать вдохи чаще и глубже; в спокойном состоянии она снижает нагрузку. Поэтому мы можем говорить, читать и спать, не следя за каждым вдохом.
</a:t>
            </a:r>
            <a:endParaRPr lang="en-US" sz="747" dirty="0"/>
          </a:p>
        </p:txBody>
      </p:sp>
      <p:sp>
        <p:nvSpPr>
          <p:cNvPr id="13" name="Text 4"/>
          <p:cNvSpPr txBox="1"/>
          <p:nvPr/>
        </p:nvSpPr>
        <p:spPr>
          <a:xfrm>
            <a:off x="4681836" y="1350000"/>
            <a:ext cx="1841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в фоновом режиме
</a:t>
            </a:r>
            <a:pPr algn="l" indent="0" marL="0">
              <a:lnSpc>
                <a:spcPct val="115000"/>
              </a:lnSpc>
              <a:buNone/>
            </a:pPr>
            <a:r>
              <a:rPr lang="en-US" sz="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еды ВНС включает работу желудка, кишечника и пищеварительных желёз. Пища перемешивается, продвигается и постепенно усваивается без сознательных усилий. Даже слюноотделение и чувство голода связаны с этой тихой, но очень важной настройкой.
</a:t>
            </a:r>
            <a:endParaRPr lang="en-US" sz="727" dirty="0"/>
          </a:p>
        </p:txBody>
      </p:sp>
      <p:sp>
        <p:nvSpPr>
          <p:cNvPr id="14" name="Text 5"/>
          <p:cNvSpPr txBox="1"/>
          <p:nvPr/>
        </p:nvSpPr>
        <p:spPr>
          <a:xfrm>
            <a:off x="6742893" y="1350000"/>
            <a:ext cx="1841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 и слюна: незаметная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жарко или мы волнуемся, ВНС помогает включать потовые железы и изменять слюноотделение. Так организм охлаждается, а рот не пересыхает слишком сильно. Эти реакции кажутся мелкими, но они защищают тело каждый день.
</a:t>
            </a:r>
            <a:endParaRPr lang="en-US" sz="7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режима одной системы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включается, когда нужна быстрая реакция. Сердце бьётся чаще, дыхание ускоряется, зрачки расширяются. Это помогает телу собраться и действовать без промедления.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организму успокоиться и восстановить силы. Пульс замедляется, пищеварительные железы работают активнее, зрачки сужаются. Так тело возвращается к режиму отдыха.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симпатическая система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временно замедляется, потому что организм переключает ресурсы на действие. Одновременно сосуды кожи сужаются, и тепло сохраняется внутри тела. Это повышает готовность к нагрузке.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настройка происходит очень быстро и по похожей схеме. Поэтому человек может резко среагировать на опасность, даже не успев подумать. Так ВНС защищает жизнь в критический момент.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тревоге или страхе симпатический отдел запускает реакцию «бей или беги». Сердце начинает биться быстрее, чтобы кровь скорее доходила до мышц и мозга.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9138" y="1589275"/>
            <a:ext cx="422775" cy="5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3894" y="2572500"/>
            <a:ext cx="493237" cy="5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573725"/>
            <a:ext cx="527700" cy="52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парасимпатический отдел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покоя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отдыха парасимпатический отдел снижает частоту сердцебиения и помогает телу тратить меньше энергии. Это создаёт спокойный фон для сна, чтения и восстановления после нагрузки.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после 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усиливает работу желудка, кишечника и пищеварительных желёз. После обеда организм не спешит, а спокойно перерабатывает пищу и получает из неё питательные вещества.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настройка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система сужает бронхи и снижает общий уровень напряжения. Благодаря этому дыхание становится ровнее, а телу легче перейти к состоянию восстановления.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535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внутренняя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ВНС помогает сохранять постоянными важные показатели: температуру, pH и уровень сахара в крови. Она постоянно сравнивает состояние организма с тем, что ему нужно сейчас.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51231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сбое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баланс между отделами нарушается, человек может чувствовать слабость, тошноту или укачивание. Возможны скачки давления и общее недомогание, потому что внутренние настройки работают неточно.
</a:t>
            </a:r>
            <a:endParaRPr lang="en-US" sz="1186" dirty="0"/>
          </a:p>
        </p:txBody>
      </p:sp>
      <p:sp>
        <p:nvSpPr>
          <p:cNvPr id="7" name="Text 3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ВНС удерживает равновесие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ВНС связана с центральной нервной системой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Рецепторы замечают 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Кожа, глаза и внутренние рецепторы сообщают о холоде, жаре, боли или движении. Эти сигналы становятся первым сообщением о том, что организму нужна реакция.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Головной мозг принимает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ЦНС оценивают информацию и выбирают ответ: ускорить сердце, изменить дыхание или включить отдых. Решение принимается без участия сознания.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ВНС запускает нужные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передаётся по нервным путям к сердцу, сосудам, железам и мышцам. Организм быстро приспосабливается к новой ситуации и сохраняет безопасность.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0" y="1813325"/>
            <a:ext cx="414600" cy="414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74" y="1854785"/>
            <a:ext cx="414600" cy="331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2125" y="1836358"/>
            <a:ext cx="414600" cy="3685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управления вегетативной нервной системой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отдел мозга следит за температурой тела, голодом и жаждой. Он как внутренний диспетчер: замечает отклонения и помогает ВНС подобрать нужную реакцию.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Спинномозговые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передают команды от мозга к органам и помогают быстро включать нужные ответы. Благодаря им сигналы не теряются, а доходят по короткому пути.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Ганглии работают как промежуточные станции. В них сигнал может усиливаться, ослабляться или переключаться, чтобы реакция была точной и соответствовала ситуации.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нервных импульсов: медиаторы ВНС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отдел использует норадреналин и адреналин. Эти вещества готовят сердце, дыхание и сосуды к быстрой реакции, особенно при волнении или нагрузке.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Медиаторы не просто перемещаются по нервам, а вызывают конкретный ответ в органе. Поэтому одна и та же система может ускорять или замедлять работу тела.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Ацетилхолин помогает передавать команды в парасимпатическом отделе. Он действует как химический «почтальон», который сообщает органам, что пора замедлиться и перейти к спокойной работе.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баланс медиаторов нарушается, меняется работа сердца, дыхания и других функций. Именно поэтому для здоровья важно, чтобы передача сигналов была точной и согласованной.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физиологических реакций, контролируемых ВНС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или стартом
</a:t>
            </a:r>
            <a:pPr algn="l" indent="0" marL="0">
              <a:lnSpc>
                <a:spcPct val="115000"/>
              </a:lnSpc>
              <a:buNone/>
            </a:pPr>
            <a:r>
              <a:rPr lang="en-US" sz="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 у ученика ускоряется пульс, дыхание становится чаще, а ладони могут вспотеть. Это симпатический отдел готовит тело к действию, словно нажимает кнопку «быстрее». Такая реакция помогает собраться и быстро ответить на опасность. При этом организм временно откладывает всё лишнее, чтобы силы шли на движение и внимание.
</a:t>
            </a:r>
            <a:endParaRPr lang="en-US" sz="843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обеда и в тишине
</a:t>
            </a:r>
            <a:pPr algn="l" indent="0" marL="0">
              <a:lnSpc>
                <a:spcPct val="115000"/>
              </a:lnSpc>
              <a:buNone/>
            </a:pPr>
            <a:r>
              <a:rPr lang="en-US" sz="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обеда, когда человек спокойно сидит за столом, включается парасимпатический отдел. Он усиливает выделение слюны и работу желудка и кишечника, чтобы пища быстрее переваривалась. Именно поэтому после плотного обеда хочется немного отдохнуть и не спешить.
</a:t>
            </a:r>
            <a:endParaRPr lang="en-US" sz="852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угроза уже позади
</a:t>
            </a:r>
            <a:pPr algn="l" indent="0" marL="0">
              <a:lnSpc>
                <a:spcPct val="115000"/>
              </a:lnSpc>
              <a:buNone/>
            </a:pPr>
            <a:r>
              <a:rPr lang="en-US" sz="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шум, страх или резкий испуг проходят, тело не остаётся в режиме тревоги. Парасимпатическая система постепенно замедляет пульс, возвращает зрачки к обычному размеру и помогает дыханию стать ровнее. Так организм снова переходит к спокойной работе и экономит энергию.
</a:t>
            </a:r>
            <a:endParaRPr lang="en-US" sz="8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режима работы организма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нужен быстрый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жаре или нагрузке ВНС помогает телу не перегреться. Активируются потовые железы, а бронхи расширяются, чтобы к мышцам и мозгу поступало больше воздуха.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наступает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работы парасимпатический отдел снижает частоту сердечных сокращений. Кровь и энергия направляются на отдых, а внутренние органы постепенно возвращаются к обычному ритму.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369" y="1589275"/>
            <a:ext cx="352313" cy="5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590500"/>
            <a:ext cx="527700" cy="527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626495"/>
            <a:ext cx="527700" cy="422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ВНС регулирует автоматически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кожи и внутренних органов сообщают мозгу, когда становится холодно или жарко. В ответ ВНС меняет теплоотдачу, потоотделение и тонус сосудов, чтобы тело не отклонялось от нормы.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и пульс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ускориться, ВНС поднимает частоту сердцебиения и помогает крови быстрее идти к мышцам. Когда нагрузка заканчивается, она уменьшает темп и стабилизирует давление.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без команды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во сне дыхание не останавливается, потому что ВНС непрерывно подстраивает его глубину и ритм. При необходимости она делает вдохи чаще или медленнее, не спрашивая сознание.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стресс меняет работу тела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тревоги включается мгновенно
</a:t>
            </a:r>
            <a:pPr algn="l" indent="0" marL="0">
              <a:lnSpc>
                <a:spcPct val="115000"/>
              </a:lnSpc>
              <a:buNone/>
            </a:pPr>
            <a:r>
              <a:rPr lang="en-US" sz="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у доски или во время старта на соревнованиях тело включает режим тревоги. Пульс ускоряется, глаза словно становятся шире, а кожа сильнее потеет. Это помогает быстрее реагировать, но вместе с тем человек чувствует напряжение и волнение. Так организм собирает все ресурсы для короткой, но важной задачи.
</a:t>
            </a:r>
            <a:endParaRPr lang="en-US" sz="83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спокойному ритму
</a:t>
            </a:r>
            <a:pPr algn="l" indent="0" marL="0">
              <a:lnSpc>
                <a:spcPct val="115000"/>
              </a:lnSpc>
              <a:buNone/>
            </a:pPr>
            <a:r>
              <a:rPr lang="en-US" sz="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опасность проходит, парасимпатический отдел словно нажимает кнопку «стоп». Дыхание выравнивается, давление снижается, а тело возвращается к обычному ритму. Если стресс не заканчивается слишком долго, ВНС устает, и появляются проблемы со сном, самочувствием и вниманием.
</a:t>
            </a:r>
            <a:endParaRPr lang="en-US" sz="8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450000"/>
            <a:ext cx="4294800" cy="12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ВНС меняет ритм сна и бодрствования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627400" y="9021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Засыпание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система замедляет пульс, дыхание становится спокойнее, а мышцы расслабляются. Организм готовится к отдыху и тратит меньше энергии.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627400" y="21943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ночь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усиливаются восстановительные процессы: клетки лучше обновляются, а внутренние органы работают экономно. ВНС поддерживает этот тихий режим без участия сознания.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27400" y="34865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симпатический отдел постепенно повышает бодрость, помогает встать с кровати и переключиться на активный день. Так тело мягко выходит из режима отдыха.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0" y="1854785"/>
            <a:ext cx="414600" cy="331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74" y="1813325"/>
            <a:ext cx="414600" cy="414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2125" y="1813325"/>
            <a:ext cx="414600" cy="414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нервные пути ВНС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последовательных нейрона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в ВНС проходит не по одному длинному волокну, а через цепочку из преганглионарного и постганглионарного нейронов. Это делает управление органами более гибким.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Ганглии как узлы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Симпатические ганглии расположены рядом с позвоночником, а парасимпатические — ближе к органам. В этих узлах сигнал может усиливаться, ослабевать или переключаться.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смена режимов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Множественные ганглии помогают телу быстро переходить от тревоги к покою и обратно. Благодаря этому сердце, сосуды и железы меняют работу почти сразу.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и заболевания, связанные с ВНС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нарушения наследуются и заметны с детства. Например, при синдроме Райли—Дея страдают чувствительность и работа внутренних органов, поэтому ребенку требуется постоянное наблюдение специалистов.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Диабетическая автономная невропатия развивается у людей с сахарным диабетом. Повреждение нервных волокон отражается на сердце, пищеварении и потоотделении, а симптомы нарастают постепенно.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болезни Паркинсона автономные нарушения могут сопровождать двигательные симптомы. Появляются колебания давления, запоры и другие признаки, которые связаны с работой ВНС.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тревожным признакам относятся перебои в пульсе, сильная потливость, трудности с перевариванием пищи и нестабильное давление. При таких жалобах важны своевременная диагностика и медицинский контроль.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поддерживать баланс ВНС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помогает успокоиться
</a:t>
            </a:r>
            <a:pPr algn="l" indent="0" marL="0">
              <a:lnSpc>
                <a:spcPct val="115000"/>
              </a:lnSpc>
              <a:buNone/>
            </a:pPr>
            <a:r>
              <a:rPr lang="en-US" sz="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делает медленный вдох и выдох, сердце постепенно успокаивается, а напряжение в теле снижается. Поэтому дыхательные упражнения полезны перед контрольной, после ссоры или в конце насыщенного дня. Они помогают включить режим восстановления без сложных приборов, и уже через несколько минут становится легче сосредоточиться.
</a:t>
            </a:r>
            <a:endParaRPr lang="en-US" sz="773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учит организм переключаться
</a:t>
            </a:r>
            <a:pPr algn="l" indent="0" marL="0">
              <a:lnSpc>
                <a:spcPct val="115000"/>
              </a:lnSpc>
              <a:buNone/>
            </a:pPr>
            <a:r>
              <a:rPr lang="en-US" sz="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прогулки, плавание или зарядка учат ВНС быстрее переключаться между нагрузкой и отдыхом. После движения парасимпатический отдел легче возвращает пульс к норме, а тело чувствует себя выносливее. Важно выбирать посильный и регулярный ритм без резких перегрузок.
</a:t>
            </a:r>
            <a:endParaRPr lang="en-US" sz="846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задает понятный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сон помогает ВНС работать слаженно: если ложиться и вставать примерно в одно время, организму проще настраивать бодрость днем и восстановление ночью. Полезны спокойные вечерние привычки без гаджетов и спешки, чтобы нервная система меньше уставала.
</a:t>
            </a:r>
            <a:endParaRPr lang="en-US" sz="8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движутся современные исследования ВНС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МРТ помогает увидеть, как мозг и ВНС вместе реагируют на эмоции, стресс и спокойствие. Исследователи сравнивают эти реакции у разных людей и ищут устойчивые закономерности.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Нейростимуляция и другие методы показывают, что ВНС связана не только с органами, но и с психическим состоянием. Это объясняет, почему сильные переживания отражаются на самочувствии.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этих связей особенно важно для подростков: оно помогает замечать риски нарушений сна, тревожности и физических сбоев раньше и точнее, чем по отдельным симптомам.
</a:t>
            </a:r>
            <a:endParaRPr lang="en-US" sz="11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ВНС — незаметный, но жизненно важный регулятор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ВНС управляет дыханием, сердцем и пищеварением без лишних усилий с нашей стороны. Понимание её работы помогает беречь здоровье, а новые исследования делают помощь точнее и доступнее.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2026-05-09T16:52:47Z</dcterms:created>
  <dcterms:modified xsi:type="dcterms:W3CDTF">2026-05-09T16:52:47Z</dcterms:modified>
</cp:coreProperties>
</file>