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aware of your rights? Rights and responsibilities in the English lesson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подростка, ситуации из жизни и английский для их обсуждения.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одиннадцатиклассников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свобода выбора, экзамены, работа и цифровая безопасность становятся частью повседневности. Этот урок помогает говорить о реальных ситуациях, понимать возрастные возможности и уверенно обсуждать права, обязанности и личные границы на английском языке.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vocabulary for discussing rights in English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human rights, children’s rights, personal privacy, legal protection и freedom of expression помогают точно описывать права человека и объяснять, почему они важны в школе, семье и общественной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нарушений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разговоров о проблемах полезны слова discrimination, bullying, harassment, complaint, evidence и consent: они позволяют назвать нарушение, зафиксировать его и корректно обратиться за помощью.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have the right to, be protected by law, be allowed to и be denied access to делают речь точной и естественной, когда нужно объяснить законные возможности подростка.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жизненными ситуациями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уместна в темах school rules, online safety, part-time work и health care, где подростки чаще всего сталкиваются с вопросами защиты и 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rights are protected by law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жизнь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жизнь, свободу и личную неприкосновенность защищает подростка от насилия, унижения и незаконного вмешательства в его личное пространство в школе, дома и в общественных местах.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школьник имеет право учиться в безопасной среде, получать знания и не быть исключённым из учебного процесса без законных оснований.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дискриминации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ограничивать человека из-за внешности, языка, здоровья, успеваемости или социального положения: закон требует уважения достоинства и равного отношения.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жизнь и 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переписка, фотографии, медицинская информация и другие сведения должны оставаться конфиденциальными, если нет законного основания для их разглашения.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 and rights: how opportunities change over time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границы помогают показать, как постепенно расширяются права и ответственность подростка.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расширяются постепенно: с возрастом растут самостоятельность, объём ответственности и число решений, которые подросток может принимать сам.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норм российского права и учебной лексики для урока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teenagers most often face rights violations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нарушения чаще всего связаны с повседневной школьной и цифровой средой, а не с редкими исключениями.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ситуации, где подросток зависит от других людей и не всегда может сразу защитить свои границы.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ситуаций для обсуждения на уроке; без привязки к статистическому исследованию.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right to education and equal treatment at school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урокам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имеет право учиться бесплатно и без необоснованных препятствий. Доступ к урокам, материалам и объяснениям должен сохраняться для каждого, независимо от успеваемости и личных особенностей.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различиям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создавать дискриминационные условия по признаку языка, здоровья, внешности или социального положения. Academic support и respect for diversity помогают каждому учиться уверенно.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обязана обеспечивать safe learning environment, где нет унижения, угроз и систематического давления. Учебная дисциплина не может нарушать достоинство ученика.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Оценивание должно быть объективным, понятным и основанным на результате, а не на симпатиях или предубеждениях. Это поддерживает trust, equal access и fair assessment.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respond when a right is violated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нарушении прав подростка: от фиксации фактов до официальной защиты.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773" y="1638300"/>
            <a:ext cx="1326555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623" y="1638300"/>
            <a:ext cx="1326555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становится травлей
</a:t>
            </a:r>
            <a:pPr algn="ctr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это кажется «обычной шуткой»: повторяющиеся насмешки, исключение из общения и унизительные прозвища. Но для victim такая атмосфера быстро превращается в страх, молчание и ощущение полной изоляции. Важно, чтобы bystander не оставался в стороне и сообщал о случившемся.
</a:t>
            </a:r>
            <a:endParaRPr lang="en-US" sz="1099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вмешаться вовремя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травлю игнорировать, она легко переходит в threats, online harassment и физическое давление. Школа должна фиксировать факты, поддерживать пострадавшего и запускать меры защиты, чтобы восстановить dignity, safety and respect и предотвратить повторение.
</a:t>
            </a:r>
            <a:endParaRPr lang="en-US" sz="1138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Bullying is a rights violation, not a harmless joke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rights and online privacy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Публикация без 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геолокация, пароли и переписка не должны распространяться без разрешения. Первое правило — не делиться личной информацией и проверять настройки приватности.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и 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strong passwords, two-factor authentication, screenshots, reporting to moderators и ограничение личных данных онлайн. Эти действия снижают риск и позволяют быстро восстановить контроль над аккаунтом.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киберугроза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Hacking, phishing, doxxing, identity theft, account takeover и blackmail становятся реальным риском, если данные открыты слишком широко или пароль недостаточно надёжен.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подростков: законные и небезопасные условия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объём самостоятельности растёт постепенно, но запреты на тяжёлый и ночной труд сохраняют приоритет безопасности и 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подросток, тем шире трудовые возможности, однако право на безопасные условия и официальный договор остаётся обязательным.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кодекс Российской Федерации: общие правила труда несовершеннолетних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оснований для отказа в срочной помощи при угрозе жизни недопустимо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норма подчёркивает: экстренная помощь должна быть оказана сразу, а сведения о здоровье защищаются медицинской тайной.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законодательства РФ об охране здоровья граждан; принципы медицинской тайны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обращаться за помощью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адресата обращения в зависимости от ситуации и формулировать просьбу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нарушение, тем выше уровень обращения: от школы к правоохранительным и судебным механизмам.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механизмы защиты прав несовершеннолетних в РФ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всегда связаны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имеет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выражать мнение не даёт основания оскорблять людей, распространять ненависть или клевету; свобода защищает позицию, но не отменяет ответственности за последствия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уважать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должен соблюдать закон, бережно относиться к школьному имуществу и признавать права окружающих, потому что взаимное уважение делает правила справедливыми и рабочими.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наступает реально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нарушения возможны дисциплинарные, административные или уголовные меры; их вид зависит от характера поступка, поэтому знание правил помогает избегать серьёзных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ученика в школе и семье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услышанным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 вправе высказывать мнение о выборе профиля, нагрузке и дополнительных занятиях; важно уметь говорить спокойно, ясно и аргументированно, чтобы быть услышанным взрослыми.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решениях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правил, безопасности и здоровья помогает подростку чувствовать ответственность за собственную жизнь; фразы to participate in decision-making и to ask for support звучат особенно уместно.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несогласие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эта тема тренирует выражение agreement and disagreement: можно вежливо не соглашаться, предлагать альтернативы и обосновывать позицию без конфликта.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о поддержке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затрагивает обучение, кружки или режим нагрузки, важно вовремя просить помощи и уточнять детали; это показывает зрелость, а не слабость.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защиты при нарушении прав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фиксация фактов помогает не потерять доказательства и ускоряет обращение к тем, кто может остановить нарушение.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движение от личных шагов к официальным делает защиту более эффективной и повышает шанс восстановить право.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реагирования на нарушения прав несовершеннолетних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мешают увидеть, что права требуют знания и активной защиты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типичных мифа легко опровергаются фактами: права есть с рождения, школа ограничена законом, жалобы работают, а цифровая безопасность зависит от поведения.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анализ распространённых заблуждений о правах несовершеннолетних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примеры из школы и дома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чужих сообщений, отбор вещей или публичное унижение нарушают личные границы; безопасная альтернатива — спокойно обозначить пределы и попросить уважительного общения.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 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оценка кажется необоснованной, ученик может попросить разъяснение, а не вступать в спор; уважительный вопрос помогает получить информацию и сохранить конструктивный тон.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Принуждение к незаконным действиям, угрозы или шантаж нельзя считать нормой; в такой ситуации важно сохранить доказательства и сразу обратиться к взрослым.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Разумные шаги включают просьбу о поддержке, обращение к доверенному взрослому, фиксацию фактов и отказ от действий, которые могут усилить риск или конфликт.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доказательства нарушения прав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фиксации фактов для обращения за помощью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свои права — значит быть образованным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прав помогает действовать спокойно и грамотно в школе, семье, интернете, медицине и на работе. Это часть личной безопасности, самоуважения и гражданской зрелости.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2026-05-31T18:31:03Z</dcterms:created>
  <dcterms:modified xsi:type="dcterms:W3CDTF">2026-05-31T18:31:03Z</dcterms:modified>
</cp:coreProperties>
</file>