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во второй половине XIX — начале XX века: промышленная держава и мировая империя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рост, реформы и империя изменили Англию и весь мир.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стал поворотным для Англии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оставалась промышленным лидером, но сталкивалась с новыми соперниками, быстрым ростом городов и требованиями рабочих. Именно тогда страна переходила от викторианского мира к более современному обществу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Англии: фабрики, уголь и мировая торговля
</a:t>
            </a:r>
            <a:endParaRPr lang="en-US" sz="230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 не означала полного лидерства: другие индустриальные державы быстро наращивали производство и всё активнее соперничали с Англией.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конкуренты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Текстиль, уголь, металлургия, судостроение и машиностроение составляли основу английской экономики и обеспечивали стране сильные позиции на мировых рынках.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отрасли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 и пароходные линии быстро доставляли сырьё и товары между Англией, колониями и зарубежными рынками, делая торговлю по-настоящему глобальной.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Сити стал центром банков, страховых компаний и бирж, где решались крупные сделки и распределялись капиталы для промышленности и торговли.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Сити и финансы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фабрики продавали продукцию далеко за пределами страны, однако к концу XIX века рост промышленности уже заметно замедлялся по сравнению с США и Германией.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 всему миру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соперничество Англии, США и Германии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менялся баланс сил в индустриальном мире после 1870 года.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сохраняла мощь, но темпы роста уступали США и Германии, которые быстро догоняли и обгоняли её.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исторические обзоры промышленного развития Великобритании, США и Германии, 1870–1913 гг.
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332" y="1175216"/>
            <a:ext cx="309523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крупных городов Англии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индустриализация изменила крупнейшие города и усилила концентрацию населения в промышленных центрах.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росли прежде всего там, где развивались фабрики, порты и финансовые услуги; особенно выделялись Лондон, Манчестер и Бирмингем.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урбанизации Англии XIX —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повседневная жизнь рабочих кварталов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застройка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рабочих районах дома ставили очень близко друг к другу, улицы были узкими, а во дворах часто не хватало света и свежего воздуха.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бедность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таких условиях особенно остро проявлялись бедность, скученность и усталость людей, работавших на фабриках и в мастерских.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дым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промышленных кварталах загрязняли трубы фабрик, паровые машины и угольные печи, из-за чего повседневная среда становилась тяжёлой для жизни.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санитарии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надёжная канализация были доступны не везде, поэтому болезни распространялись быстрее, чем в благоустроенных районах города.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пришло к реформам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социальные проблемы и политическая борьба подталкивали Англию к переменам.
</a:t>
            </a:r>
            <a:endParaRPr lang="en-US" sz="15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реформы и расширение избирательного права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реформа расширила число голосующих в городах и сделала политическую систему более открытой для части рабочих и мелкой буржуазии.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1872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 тайном голосовании уменьшил давление на избирателей и сделал выборы более свободными и защищёнными от открытого контроля.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становилась всё более массовой, но женщины по-прежнему не имели равного права голоса, и этот вопрос оставался спорным.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реформа расширила избирательные права в сельской местности, вовлекая в политику больше жителей деревни и небольших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и профсоюзы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Тред-юнионы объединяли рабочих разных профессий и добивались более справедливых условий труда, чтобы защитить людей от произвола работодателей.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рабочих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выступали за повышение зарплаты, охрану труда и защиту от несчастных случаев, которые в индустриальной стране происходили довольно часто.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Заработок и безопасность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требований было уменьшение слишком длинного рабочего дня, который особенно тяжело переносили на фабриках и в шахтах.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рабочего дня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 1900 году Комитета рабочего представительства помогло рабочим лучше отстаивать свои интересы и стало шагом к будущей Лейбористской партии.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политике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социальных проблем в городах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бедности усиливались одновременно: низкие доходы, болезни и дорогая жизнь действовали вместе, а не по отдельности.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трудности были результатом целой системы условий, поэтому улучшения в санитарии помогали, но не решали проблему сразу.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социальным условиям индустриальных городов Англии конца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женщины Англии добивались равных прав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образованию и профессии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всё больше англичанок требовали права учиться и работать не только в домашнем хозяйстве, но и в медицине, преподавании, управлении. Эти перемены открывали женщинам дорогу к самостоятельной жизни и участию в общественных делах.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Суфражистки на улицах Лондона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движение суфражисток стало особенно заметным в столице. Женщины выходили на митинги и шествия с плакатами, лозунгами и символикой движения, привлекая внимание к главному требованию — избирательным правам.
</a:t>
            </a:r>
            <a:endParaRPr lang="en-US" sz="836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равноправии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обсуждали в прессе, парламенте и в семьях. Для одних участие женщин в политике казалось естественным шагом вперёд, для других — слишком резким изменением привычного порядка. Именно поэтому борьба за права длилась долго и была очень упорной.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силы Англии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населения поддерживали разные партии и как они относились к реформам и империи.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становилась более массовой: каждая партия выражала интересы своей социальной группы и по-своему смотрела на реформы и империю.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Англии второй половины XIX —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Британская империя была так важна
</a:t>
            </a:r>
            <a:endParaRPr lang="en-US" sz="2812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империя охватывала территории в Азии, Африке, Америке и Океании. Это делало Британию одной из самых влиятельных держав мира и усиливало её международный престиж.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размеры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приносила прибыль, но требовала постоянного контроля, армии и больших расходов. Поэтому вместе с богатством росла и ответственность за огромные территории.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могущества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защищал морские пути, по которым шли товары и связь между метрополией и колониями. Без сильного флота удерживать такую огромную систему было бы невозможно.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флота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была важнейшей частью империи: она давала сырьё, налоги и широкий рынок для британских товаров. Через неё особенно ясно видно, как колонии поддерживали богатство метрополии.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 — главное владение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колоний в Англию поступали хлопок, чай, руда и другие ресурсы. На фабриках их превращали в готовую продукцию, которую затем продавали обратно за рубеж.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экономика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колониальная система поддерживала Англию
</a:t>
            </a:r>
            <a:endParaRPr lang="en-US" sz="242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ресурсов, товаров и прибыли внутри Британской империи.
</a:t>
            </a:r>
            <a:endParaRPr lang="en-US" sz="16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повседневную жизнь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сделало улицы, вокзалы и дома удобнее и безопаснее. Оно стало символом современного города и постепенно вытесняло старые способы освещения.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 лайнеры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 крупные океанские суда сделали морские перевозки быстрее и надёжнее. К началу XX века такие корабли стали знаком эпохи технического прогресса.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упростил личные и деловые переговоры. Для жителей крупных городов это было важным шагом к более быстрой и связной повседневной жизни.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ускорили поездки людей и перевозку грузов между промышленными центрами и портами. Англия стала теснее связана внутри страны и с колониями.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позволял передавать сообщения почти мгновенно, что особенно важно для торговли, новостей и управления империей. Расстояния между городами и странами словно стали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транспорт и связь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сократили расстояния между городами, портами и деловыми центрами. Для Англии это означало более быстрый обмен товарами, новостями и решениями.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передача людей и информации, тем сильнее становится экономика и управление огромной страной.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транспорта и связи в Англии второй половины XIX —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массовая культура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писатели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Чарльза Диккенса, Томаса Харди и Артура Конан Дойла читали очень широко. Их книги рассказывали о жизни города, семьи, бедности, долге и приключениях, поэтому были близки многим людям.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 семье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Викторианская и эдвардианская Англия была временем, когда чтение становилось семейной привычкой. Книги и газеты объединяли разные поколения и помогали культуре становиться по-настоящему массовой.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библиотеки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публичные библиотеки и читальные залы делали культуру доступнее для горожан. Даже те, кто не мог покупать много книг, получали возможность знакомиться с литературой и обсуждать её.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пресса стала важной частью повседневности. Газеты и журналы быстро распространяли новости, мнения и объявления, а значит, помогали людям лучше понимать, что происходит в стране и мире.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Англо-бурская война: ход и 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в Южной Африке между Великобританией и бурскими республиками. Конфликт показал, что империя готова защищать свои владения силой.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1902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британские позиции в регионе, но одновременно усилила сомнения в том, насколько оправдано дальнейшее расширение империи и её военная нагрузка.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1899–1902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оказались тяжёлыми и дорогими. В Британии всё чаще говорили о больших потерях, трудностях армии и высокой цене колониальной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к 1914 году: достижения и противоречия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итоги развития страны к началу Первой мировой войны и показывает, какие успехи сочетались с новыми трудностями.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оставалась великой державой, однако её превосходство уже не было абсолютным: усиливались конкуренты, социальные конфликты и политическое давление снизу.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Англии второй половины XIX —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у порога нового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Англия сочетала промышленную мощь, морское влияние и политические реформы с новыми социальными и международными вызовами. Именно это противоречивое наследие определило её дальнейший путь.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2026-06-01T04:08:44Z</dcterms:created>
  <dcterms:modified xsi:type="dcterms:W3CDTF">2026-06-01T04:08:44Z</dcterms:modified>
</cp:coreProperties>
</file>