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личности, общества и государства
</a:t>
            </a:r>
            <a:endParaRPr lang="en-US" sz="29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одной системы, определяющей жизнь, порядок и устойчивость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10 классе: знания для реальной жизни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ОБЗР учит не только распознавать угрозы, но и действовать грамотно. Для старшеклассника это особенно важно в школе, на улице, в транспорте, в интернете и при подготовке к самостоятельной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безопасности и его основные уровни
</a:t>
            </a:r>
            <a:endParaRPr lang="en-US" sz="2672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означает защиту жизни, здоровья, прав, свободы и человеческого достоинства. Она начинается с внимательного отношения к себе, своим решениям и повседневным привычкам.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безопасность связана с порядком, социальной стабильностью и уважением к нормам. Она поддерживает доверие между людьми и снижает вероятность конфликтов, травли и правонарушений.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безопасность охватывает суверенитет, территориальную целостность, обороноспособность и устойчивость институтов власти. Без нее невозможно защищать интересы страны и граждан.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982" y="1406675"/>
            <a:ext cx="4868785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безопасности: сравнение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уровень имеет собственные объекты защиты, угрозы и ответственных участников.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безопасности, тем шире круг защищаемых интересов и тем сложнее система реагирования.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положения ОБЗР, права и обществознания.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подростка: здоровье, поведение, цифровая гигиена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повседневные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начинается с режима сна, полноценного питания и физической активности. Не менее важно избегать рискованного поведения, особенно когда на решения давят сверстники или эмоции.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гигиена и онлайн-осторожность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среде следует использовать сложные пароли, двухфакторную защиту и настройки приватности. Не стоит публиковать лишние личные данные или вступать в контакт с подозрительными аккаунтами.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риски для подростков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часто создают не редкие катастрофы, а привычные ситуации дома, в школе, на дороге и в сети.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должна быть ежедневной: именно обычное поведение чаще всего формирует реальный риск.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 ОБЗР, без привязки к статистическому исследованию.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угрозе личной безопасности
</a:t>
            </a:r>
            <a:endParaRPr lang="en-US" sz="248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правилах ОБЗР и общих требованиях безопасного поведения.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безопасность как основа доверия и порядка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 нормы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безопасность держится на соблюдении правил, которые одинаково ограничивают произвол и защищают права каждого человека в школе, транспорте, дворе и интернете.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ответственность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помогают друг другу и не остаются равнодушными к опасности, снижается вероятность конфликтов, травли и мелких правонарушений в повседневной среде.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общения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чужому мнению, отказ от унижения и готовность к диалогу уменьшают напряженность и создают условия для социального согласия.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агрессии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доверие и сильнее дискриминация, тем выше риск конфликтов, насилия и группового давления, поэтому безопасность требует постоянной гражданской ответственности.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 становится травлей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это выглядит как обычное недоразумение в классе: резкое слово, насмешка, обидный комментарий. Затем повторяющиеся выпады превращают человека в изолированную цель, а группа начинает воспринимать унижение как норму.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давление группы ломает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 редко ограничивается одной сценой. Оскорбления переходят в слухи, угрозы и публичное унижение, в том числе в сети, где агрессия распространяется быстрее и кажется участникам почти безнаказанной.
</a:t>
            </a:r>
            <a:endParaRPr lang="en-US" sz="1393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манипуляции опасны для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Экстремистские сообщения часто маскируются под простые ответы на сложные вопросы. Они обещают силу, избранность и принадлежность, а затем втягивают через чаты, закрытые сообщества и постоянное психологическое давление.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угрозы: конфликт, буллинг, экстремистское влияние
</a:t>
            </a:r>
            <a:endParaRPr lang="en-US" sz="23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8035" y="1531950"/>
            <a:ext cx="367083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снижающие общественную безопасность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обществоведческая рамка и материалы ОБЗР.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представлены наиболее типичные факторы, которые ослабляют порядок, доверие и социальную устойчивость.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закономерность одна: чем слабее нормы и доверие, тем легче возникают конфликты и массовые ошибки поведения.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угроз государству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безопасность опирается не только на армию, но и на устойчивые коммуникации, экономику и защиту данных.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комплексные угрозы: они ослабляют оборону, управление и повседневную устойчивость одновременно.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ОБЗР; значения условные для учебной визуализации.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показывают, что безопасность не сводится к одной сфере: правопорядок, оборона и защита граждан должны работать совместно.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безопасности взаимно поддерживают друг друга и требуют согласованных действий государства.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материалам ОБЗР, обществознания и права.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реагирования: от угрозы к защите
</a:t>
            </a:r>
            <a:endParaRPr lang="en-US" sz="2877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о государственных и межведомственных механизмах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проверяйте, кто опубликовал сообщение, когда оно появилось и совпадает ли оно с несколькими независимыми источниками. Это помогает отличить факт от манипуляции и не поддаться панике.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соблюдайте цифровую гигиену: обновляйте устройства, включайте защитные программы и ограничивайте личные сведения в сети. Чем меньше доступных данных, тем труднее злоумышленникам использовать их против вас.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в повседневной жизни
</a:t>
            </a:r>
            <a:endParaRPr lang="en-US" sz="29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угроз в цифровой среде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возрастает, когда пользователь спешит и не проверяет сообщения, ссылки и настройки приватности.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уязвимая точка цифровой среды — поведение человека: внимательность снижает ущерб сильнее, чем пассивное доверие к интерфейсу.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ОБЗР; доли условные, используются для сравнения видов рисков.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спокойствие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мешает оценить ситуацию и выбрать безопасное действие. Короткая пауза, внимание к обстановке и выполнение инструкций снижают вероятность ошибок и помогают действовать последовательно.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Следовать указаниям взрослых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родители и спасательные службы дают команды с учетом реальной обстановки. Важно не спорить, не возвращаться за вещами без разрешения и быстро выполнять распоряжения.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путь эвакуации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заранее помнить выходы, лестницы и место сбора. Это экономит время при пожаре, задымлении, угрозе взрыва или других ситуациях, когда счет идет на минуты.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Уметь вызвать помощь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знать номера экстренных служб и уметь кратко сообщить адрес, что случилось и кто нуждается в помощи. Четкое сообщение ускоряет реагирование специалистов.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правила поведения при ЧС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8970"/>
            <a:ext cx="4876200" cy="2115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готовность к чрезвычайной ситуации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навыков и средств помогает быстрее получить помощь и безопасно пережить первые часы после происшествия.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строится на простых действиях: знать контакты, уметь ориентироваться и иметь под рукой базовые средства помощи.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и правила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безопасности: от правил к привычкам
</a:t>
            </a:r>
            <a:endParaRPr lang="en-US" sz="2317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о профилактике рисков в школе, дома и на улице.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каждого человека за безопасность
</a:t>
            </a:r>
            <a:endParaRPr lang="en-US" sz="2367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соблюдать правила дома, в школе и на улице, потому что именно повседневные решения определяют, станет ли риск реальной угрозой для себя и окружающих.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 — уважать других людей, не поддерживать травлю и не распространять агрессию. Безопасная среда начинается там, где конфликт не превращается в унижение или насилие.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 — замечать опасные ситуации и сообщать о них взрослым или специалистам. Своевременное предупреждение помогает остановить нарушение до того, как оно причинит вред.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Четвертый шаг — сохранять самообладание и критически оценивать информацию. Спокойствие, правовая грамотность и умение проверять факты укрепляют личную и общественную устойчивость.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ответственного выбора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Личная, общественная и государственная безопасность образуют единую систему, где знание правил, доверие и профилактика работают вместе. Ответственное поведение каждого укрепляет защиту всех.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2026-05-21T05:07:30Z</dcterms:created>
  <dcterms:modified xsi:type="dcterms:W3CDTF">2026-05-21T05:07:30Z</dcterms:modified>
</cp:coreProperties>
</file>