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Земля: наш дом в Солнечной системе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планета, где соединились вода, воздух, суша и жизнь.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масштабе Солнечной системы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4,54 млрд лет назад и занимает третью орбиту от Солнца. Её размеры, плотность и движение определяют смену сезонов, сутки и привычные условия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 — самый тонкий и относительно холодный внешний слой Земли. Континентальная кора в среднем толще океанической, а вместе они образуют твёрдую оболочку, на которой расположены материки и дно океанов.
</a:t>
            </a:r>
            <a:endParaRPr lang="en-US" sz="1061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занимает основную часть объёма планеты и состоит из горячих силикатных пород. В её недрах вещество медленно перемещается, что влияет на тектонику плит и внутреннюю тепловую активность Земли.
</a:t>
            </a:r>
            <a:endParaRPr lang="en-US" sz="1061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находится в жидком состоянии и содержит в основном железо и никель. Его движение связано с возникновением магнитного поля, которое защищает планету от солнечного ветра и заряженных частиц.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твёрдое, несмотря на огромную температуру и давление. В центральных областях Земли температура превышает 5000 °C, а свойства ядра играют важную роль в общей динамике планеты.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земной поверхности: материки, горы и океанические впадины
</a:t>
            </a:r>
            <a:endParaRPr lang="en-US" sz="1753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связаны с движением литосферных плит, подъёмами магмы, разрушением пород и длительной работой воды, ветра и льда. Именно поэтому поверхность Земли постоянно изменяется.
</a:t>
            </a:r>
            <a:endParaRPr lang="en-US" sz="814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происхождение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суши — Джомолунгма, или Эверест, высотой 8848,86 м над уровнем моря. Она находится в Гималаях, где сталкиваются литосферные плиты и продолжается горообразование.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30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вершина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838342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Марианский желоб — самая глубокая океаническая впадина планеты, его глубина составляет около 11 км. Такие зоны показывают, насколько сильно рельеф дна отличается от поверхности материков.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642034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Глубочайшая впадина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564546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Земли выделяют материки, горные системы, равнины и плоскогорья. Эти формы рельефа различаются по высоте, происхождению и условиям формирования, влияя на климат и расселение людей.
</a:t>
            </a:r>
            <a:endParaRPr lang="en-US" sz="800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368239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суши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1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Мирового океана включает котловины, хребты и желоба. Подводный рельеф важен для циркуляции воды, распределения живых организмов и понимания строения земной коры.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котловины
</a:t>
            </a:r>
            <a:endParaRPr lang="en-US" sz="9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воды и суши на поверхности Земли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водных запасов заключена в солёных океанах, тогда как доступная пресная вода распределена крайне неравномерно.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выглядит «водной» планетой, но пригодная для прямого использования пресная вода — очень ограниченный ресурс.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обобщения по распределению поверхности и водных запасов Земли
</a:t>
            </a:r>
            <a:endParaRPr lang="en-US" sz="6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15773"/>
            <a:ext cx="255900" cy="25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3160" y="2070848"/>
            <a:ext cx="237300" cy="27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860" y="2789513"/>
            <a:ext cx="255900" cy="20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4085" y="3449348"/>
            <a:ext cx="255900" cy="255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34773"/>
            <a:ext cx="255900" cy="2559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и её состав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около 78% атмосферы и служит главным «фоном» воздушной оболочки. Он не поддерживает дыхание напрямую, но участвует в круговороте веществ и формировании природных условий.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занимает примерно 21% атмосферы и необходим для дыхания большинства организмов и горения. Его присутствие делает возможными сложные формы жизни и многие природные процессы.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постоянно меняется по количеству и связан с испарением, конденсацией и образованием облаков. Именно он помогает переносить влагу и участвует в круговороте воды.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поглощает часть ультрафиолетового излучения, смягчает температурные колебания и защищает поверхность от множества мелких космических частиц, сохраняя условия для жизни.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перераспределяет тепло и влагу по планете. Благодаря этому уменьшаются резкие перепады между днём и ночью, а климат становится более устойчивым для живых организмов.
</a:t>
            </a:r>
            <a:endParaRPr lang="en-US" sz="8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как связующее звено оболочек Земли
</a:t>
            </a:r>
            <a:endParaRPr lang="en-US" sz="1787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непрерывное перемещение воды между океаном, атмосферой, сушей и недрами.
</a:t>
            </a:r>
            <a:endParaRPr lang="en-US" sz="10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причины сезонности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2625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меняется от экватора к полюсам, потому что солнечные лучи падают под разным углом. Чем меньше угол падения, тем меньше поступает тепла на единицу площади.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2063060" y="153536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выделяют экваториальный, тропический, субтропический, умеренный и полярный пояса. Каждый из них отличается температурой, количеством осадков и общим режимом погоды в течение года.
</a:t>
            </a:r>
            <a:endParaRPr lang="en-US" sz="984" dirty="0"/>
          </a:p>
        </p:txBody>
      </p:sp>
      <p:sp>
        <p:nvSpPr>
          <p:cNvPr id="15" name="Text 4"/>
          <p:cNvSpPr txBox="1"/>
          <p:nvPr/>
        </p:nvSpPr>
        <p:spPr>
          <a:xfrm>
            <a:off x="3763495" y="153537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переносят тепло и влагу, смягчая или усиливая климат прибрежных территорий. Поэтому районы на одной широте могут заметно отличаться по температуре и влажности.
</a:t>
            </a:r>
            <a:endParaRPr lang="en-US" sz="984" dirty="0"/>
          </a:p>
        </p:txBody>
      </p:sp>
      <p:sp>
        <p:nvSpPr>
          <p:cNvPr id="16" name="Text 5"/>
          <p:cNvSpPr txBox="1"/>
          <p:nvPr/>
        </p:nvSpPr>
        <p:spPr>
          <a:xfrm>
            <a:off x="5463930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обычно понижается, а рельеф способен задерживать влажные воздушные массы. Это создаёт локальные климатические различия даже на небольшой территории.
</a:t>
            </a:r>
            <a:endParaRPr lang="en-US" sz="984" dirty="0"/>
          </a:p>
        </p:txBody>
      </p:sp>
      <p:sp>
        <p:nvSpPr>
          <p:cNvPr id="17" name="Text 6"/>
          <p:cNvSpPr txBox="1"/>
          <p:nvPr/>
        </p:nvSpPr>
        <p:spPr>
          <a:xfrm>
            <a:off x="7164376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океана влияет на резкость сезонных колебаний: в глубине материков чаще наблюдаются более холодные зимы и более жаркое лето, чем на побережьях.
</a:t>
            </a:r>
            <a:endParaRPr lang="en-US" sz="10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оболочки Земли и их роль в природе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оболочка выполняет собственную функцию, но в реальности они постоянно обмениваются веществом и энергией.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не существует изолированно: её устойчивость зависит от воды, воздуха и твёрдой поверхности планеты.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природных оболочек Земли; условная сравнительная диаграмма
</a:t>
            </a:r>
            <a:endParaRPr lang="en-US" sz="7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плит и движение литосферы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 крупные и мелкие плиты, которые медленно перемещаются по поверхности Земли. Их движение измеряется несколькими сантиметрами в год, но за миллионы лет меняет облик планеты.
</a:t>
            </a:r>
            <a:endParaRPr lang="en-US" sz="1063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плит возникают зоны сжатия, растяжения и сдвига. Именно там чаще происходят землетрясения, разломы, подъёмы магмы и процессы, связанные с формированием новых участков коры.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или расхождение плит может приводить к вулканизму и горообразованию. Так сформировались Гималаи, а также протяжённые подводные хребты, связанные с раздвижением литосферы.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 и Срединно-Атлантический хребет — яркие примеры тектонически активных областей. Здесь особенно заметно, как внутренние силы Земли влияют на поверхность и природные риски.
</a:t>
            </a:r>
            <a:endParaRPr lang="en-US" sz="10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оболочек Земли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оболочки Земли различаются составом и процессами, но в природе действуют только вместе.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Литосфера, гидросфера, атмосфера и биосфера образуют единую систему: изменение одной оболочки почти всегда вызывает ответные изменения в других.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и естествознания.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3973" y="418575"/>
            <a:ext cx="4447655" cy="434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условия существования жизни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выступает средой для химических реакций, переноса веществ и обмена теплом. Без неё невозможны устойчивый обмен веществ и нормальное функционирование клеток живых организмов.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температуры расширяют зоны, где организмы могут жить и размножаться. Сильные морозы или перегрев резко сокращают число видов и усложняют их приспособление.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30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климат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838342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смягчает температурные колебания, содержит кислород для дыхания и задерживает часть опасного излучения. Она также обеспечивает облачность, осадки и круговорот влаги.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642034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атмосфера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564546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особенно важны углерод, водород, кислород, азот, фосфор и сера. Из них строятся белки, нуклеиновые кислоты, жиры и другие вещества живых клеток.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368239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1"/>
            <a:ext cx="35787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океаны, сушу, почвы, нижние слои атмосферы и верхнюю часть литосферы. Разнообразие организмов зависит от освещённости, влажности, климата и доступности питательных веществ.
</a:t>
            </a:r>
            <a:endParaRPr lang="en-US" sz="824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5787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endParaRPr lang="en-US" sz="9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Земли и их распределение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различаются по возобновляемости: вода, леса и почвы требуют особенно бережного использования, а ископаемое топливо формировалось миллионы лет.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ресурсы, без которых невозможно повседневное хозяйство: пресная вода, плодородные почвы и леса. Их дефицит быстро отражается на жизни людей.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группам природных ресурсов на основе школьного курса географии.
</a:t>
            </a:r>
            <a:endParaRPr lang="en-US" sz="6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преобразование земной среды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отметки в 8 миллиардов человек усилило спрос на еду, жильё, транспорт и энергию. Это делает природные системы более уязвимыми к перегрузке и истощению.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рельеф, водный режим и характер землепользования. Городская застройка вытесняет природные территории, увеличивает площадь непроницаемых поверхностей и повышает нагрузку на инфраструктуру.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электростанции и транспортные сети потребляют много сырья и топлива. В результате растут выбросы в атмосферу, шумовое загрязнение и объём отходов.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приводит к загрязнению воздуха и океана, сокращению лесов, деградации почв и росту концентрации парниковых газов. Эти изменения накапливаются и усиливают друг друга.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нагрузки возможно через экономию ресурсов, переработку, более чистую энергетику, озеленение городов и защиту природных территорий. Важны не только технологии, но и поведение людей.
</a:t>
            </a:r>
            <a:endParaRPr lang="en-US" sz="11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показывают Землю целиком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облака в одном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увидеть, как облачные системы формируются над океаном и перемещаются к материкам. По ним отслеживают температуру поверхности, штормы и распределение осадков. Это помогает понять, как атмосфера и гидросфера взаимодействуют в реальном времени.
</a:t>
            </a:r>
            <a:endParaRPr lang="en-US" sz="974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берега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космоса хорошо заметны таяние ледников, колебания уровня моря и смещение береговой линии. Одни и те же участки сравнивают год за годом, чтобы оценить скорость изменений. Такой мониторинг особенно важен для прибрежных территорий и полярных областей.
</a:t>
            </a:r>
            <a:endParaRPr lang="en-US" sz="974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пожары и пыль
</a:t>
            </a:r>
            <a:pPr algn="l" indent="0" marL="0">
              <a:lnSpc>
                <a:spcPct val="115000"/>
              </a:lnSpc>
              <a:buNone/>
            </a:pPr>
            <a:r>
              <a:rPr lang="en-US" sz="6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засветка городов, крупные лесные пожары и пылевые бури видны из орбитальных наблюдений очень отчётливо. Эти данные показывают, как деятельность человека и природные процессы одновременно меняют облик планеты и состояние её оболочек.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поддерживает климатическую устойчивость
</a:t>
            </a:r>
            <a:endParaRPr lang="en-US" sz="1801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процессов, связывающих поверхность, атмосферу и океан.
</a:t>
            </a:r>
            <a:endParaRPr lang="en-US" sz="10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3" y="1784202"/>
            <a:ext cx="3276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5108" y="1779515"/>
            <a:ext cx="3276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0533" y="1779515"/>
            <a:ext cx="327600" cy="37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5958" y="1774840"/>
            <a:ext cx="327600" cy="37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1383" y="1779515"/>
            <a:ext cx="327600" cy="374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 на динамичной планете
</a:t>
            </a:r>
            <a:endParaRPr lang="en-US" sz="1812" dirty="0"/>
          </a:p>
        </p:txBody>
      </p:sp>
      <p:sp>
        <p:nvSpPr>
          <p:cNvPr id="16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7" name="Text 2"/>
          <p:cNvSpPr txBox="1"/>
          <p:nvPr/>
        </p:nvSpPr>
        <p:spPr>
          <a:xfrm>
            <a:off x="360025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Толчки возникают при внезапном смещении пород в зоне разломов. Наиболее опасны они там, где плотная застройка и слабая подготовка зданий усиливают последствия подземных колебаний.
</a:t>
            </a:r>
            <a:endParaRPr lang="en-US" sz="1005" dirty="0"/>
          </a:p>
        </p:txBody>
      </p:sp>
      <p:sp>
        <p:nvSpPr>
          <p:cNvPr id="18" name="Text 3"/>
          <p:cNvSpPr txBox="1"/>
          <p:nvPr/>
        </p:nvSpPr>
        <p:spPr>
          <a:xfrm>
            <a:off x="2065448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связан с внутренней энергией Земли и движением магмы. Опасность создают пепел, лавовые потоки, газы и быстрые пирокластические потоки, распространяющиеся на большие расстояния.
</a:t>
            </a:r>
            <a:endParaRPr lang="en-US" sz="1001" dirty="0"/>
          </a:p>
        </p:txBody>
      </p:sp>
      <p:sp>
        <p:nvSpPr>
          <p:cNvPr id="19" name="Text 4"/>
          <p:cNvSpPr txBox="1"/>
          <p:nvPr/>
        </p:nvSpPr>
        <p:spPr>
          <a:xfrm>
            <a:off x="3770871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 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вихри формируются в атмосфере при контрастах температуры и давления. Они несут разрушительные ветры, ливни и штормовые нагоны, особенно опасные для побережий.
</a:t>
            </a:r>
            <a:endParaRPr lang="en-US" sz="1001" dirty="0"/>
          </a:p>
        </p:txBody>
      </p:sp>
      <p:sp>
        <p:nvSpPr>
          <p:cNvPr id="20" name="Text 5"/>
          <p:cNvSpPr txBox="1"/>
          <p:nvPr/>
        </p:nvSpPr>
        <p:spPr>
          <a:xfrm>
            <a:off x="5476295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или дефицит воды резко меняет условия жизни людей и природы. Наводнения связаны с обильными осадками и разливами рек, а засухи — с длительным дефицитом влаги.
</a:t>
            </a:r>
            <a:endParaRPr lang="en-US" sz="1001" dirty="0"/>
          </a:p>
        </p:txBody>
      </p:sp>
      <p:sp>
        <p:nvSpPr>
          <p:cNvPr id="21" name="Text 6"/>
          <p:cNvSpPr txBox="1"/>
          <p:nvPr/>
        </p:nvSpPr>
        <p:spPr>
          <a:xfrm>
            <a:off x="7181722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повышают карты опасностей, мониторинг, раннее оповещение, сейсмостойкое строительство и заранее продуманные маршруты эвакуации. Подготовка населения часто спасает больше жизней, чем реагирование после катастрофы.
</a:t>
            </a:r>
            <a:endParaRPr lang="en-US" sz="8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Земли и пути их решения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экологических кризисов можно смягчить сочетанием технологий, экономии ресурсов и охраны природных территорий. Чем раньше начаты меры, тем меньше долгосрочный ущерб.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различаются по причинам, но почти все они усиливаются из-за нерационального использования ресурсов и слабого контроля за воздействием на природу.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экологии и географии.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объект науки и источник будущих открытий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небом, погодой и рельефом заложили первые представления о Земле. Люди учились связывать природные явления с сезонными изменениями и положением Солнца.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геологии, географии и океанологии позволило изучать строение Земли системно. Учёные начали объяснять рельеф, движение вод и историю горных пород научными методами.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спутники, глобальные карты и регулярные наблюдения за атмосферой, океаном и сушей. Это сделало возможным сравнение процессов в разных регионах планеты.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 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помогают отслеживать климат, уровень Мирового океана, ледники и ресурсы. Эти данные нужны, чтобы точнее прогнозировать изменения и принимать ответственные решения.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живая система баланса и ответственности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удивительна тем, что её оболочки работают согласованно, поддерживая жизнь. Но именно эта взаимосвязь делает планету уязвимой: будущее зависит от наших решений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2026-05-31T18:56:16Z</dcterms:created>
  <dcterms:modified xsi:type="dcterms:W3CDTF">2026-05-31T18:56:16Z</dcterms:modified>
</cp:coreProperties>
</file>