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имён существительных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маленькую, но важную группу слов в русском языке.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третье склонение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уверенно писать слова по падежам: в тетради, о мыши, с ночью. Оно часто встречается в школьных упражнениях и помогает не ошибаться в речи и на письме.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третьего склонения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третьему склонению относятся существительные женского рода в начальной форме. Обычно они заканчиваются на мягкий знак, как в словах ночь, мышь и тетрадь.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что? и в начальной форме выглядит как дочь, печь, тень или грусть, его стоит внимательно проверить по этому правилу.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конце слова — хорошая подсказка, но проверять нужно не только его. Сначала важно понять род слова: именно он помогает не перепутать склонение.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узнать такие слова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какого рода слово: у третьего склонения чаще всего женский род. Это самый первый и самый надёжный шаг, чтобы не запутаться в правилах.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подходят слова боль, тень, рожь и грусть. Они короткие, но очень важные: в них спрятано правило, которое часто встречается в тетрадях.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 начальную форму. Если слово отвечает на вопрос кто? или что? и оканчивается на мягкий знак, оно может относиться к третьему склонению.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третьего склонения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удобно написать: ночь, мышь, тетрадь и печь. Такие примеры сразу показывают общий признак — женский род и мягкий знак в конце. Их легко сравнивать, как маленькие языковые загадки.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под рукой цепочку слов: ночь, мышь, дочь, тишь, рожь, грусть. Все они относятся к третьему склонению и помогают быстро увидеть, как работает это правило без лишних сложностей.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для запоминания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можно добавить простые рисунки: ночи, мыши, тетради и печи. Когда слово и изображение рядом, правило запоминается быстрее, а урок становится похожим на весёлую игру в наблюдательность.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Картинки-подсказки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не относятся к третьему склонению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смотреть только на мягкий знак в конце. Слова день и конь оканчиваются мягко, но относятся к мужскому роду, поэтому к третьему склонению не подходят.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среднего рода тоже не входят в эту группу. Например, окно и море имеют совсем другое склонение, хотя по виду могут показаться похожими на нужные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род слова, а уже потом делать вывод о склонении. Если перепутать порядок, легко выбрать неправильное окончание и получить смешную ошибку.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только тогда, когда его применяют полностью: род, начальная форма и окончание. Тогда слово сразу становится понятным, а тетрадь — аккуратной.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у слов третьего склонения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третьего склонения, как и все имена существительные, изменяются по шести падежам. Каждый падеж отвечает на свой вопрос и показывает, какую роль слово играет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важное окончание — -ью. Оно часто появляется в творительном падеже: ночью, мышью, тетрадью. Такие формы нужно замечать особенно внимательно.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часто встречаются формы с окончанием -и: ночи, мыши, тетради. Эти примеры помогают увидеть, как слово меняется в разных падежах без лишнего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третье склонение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форма слова, род, окончание и изменение по падежам.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597" y="3217325"/>
            <a:ext cx="3285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 родительный падеж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слово стоит как в словаре: ночь, мышь, тетрадь. Это удобная отправная точка, с которой начинается проверка склонения.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меняется на форме с -и, его легче узнать среди других существительных. Такая подсказка очень выручает, когда нужно быстро выполнить задание.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памяти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появляются другие формы: нет ночи, нет мыши, нет тетради. Окончание -и часто слышится отчётливо и помогает запомнить правило.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и винительный падеж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слова третьего склонения часто получают окончание -и: к ночи, к мыши, к тетради. Это один из самых заметных признаков.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винительном падеже формы выглядят так: вижу ночь, вижу мышь, вижу тетрадь. Здесь важно не торопиться и внимательно смотреть на слово целиком.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и неодушевлённых слов формы могут отличаться. Поэтому всегда полезно сначала понять смысл слова, а потом выбирать правильное окончание.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потренироваться на нескольких примерах подряд, правило запоминается быстро. Тогда падежи уже не пугают, а помогают разбирать слова уверенно и спокойно.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и предложный падеж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у слов третьего склонения часто появляется окончание -ью: с ночью, с мышью, с тетрадью. Оно звучит мягко и сразу помогает узнать нужную форму.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эти окончания, проще не только писать без ошибок, но и быстро определять третье склонение в упражнениях, диктантах и обычных предложениях.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чаще встречается окончание -и: о ночи, о мыши, о тетради. Такие формы легко заметить, если внимательно посмотреть на последнее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-и и -ью встречаются в разных падежах и подсказывают, как правильно изменить слово без ошибок.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окончания особенно часто помогают узнать третье склонение в единственном числе.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«Третье склонение имён существительных»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0972" y="1474950"/>
            <a:ext cx="2737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запоминания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взять для сравнения. Оно женского рода, но относится к первому склонению, поэтому помогает не путать разные группы слов.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мужского рода показывает другое склонение. Такое сравнение особенно полезно: сразу видно, что мягкий знак не решает всё один.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очень запоминающееся слово. Оно женского рода, оканчивается на мягкий знак и хорошо показывает главный признак третьего склонения.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удобный пример для тренировки. Слово помогает быстро увидеть связь между женским родом, мягким знаком и нужным правилом.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 похожие случаи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слово с мягким знаком относится к третьему склонению. Сначала нужно посмотреть на род, иначе легко ошибиться и выбрать неверное правило.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«день» оканчивается на мягкий знак, но оно мужского рода. Значит, к третьему склонению оно не относится, хотя выглядит очень похоже.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«сирень» тоже заканчивается на мягкий знак, но уже относится к третьему склонению. Здесь важно проверить не только конец слова, но и его грамматические признаки.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полезно задавать себе три вопроса: какой род, какая начальная форма и есть ли мягкий знак в конце. Такой порядок спасает от ошибок.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окончание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выясни, к какому роду относится слово. Без этого нельзя уверенно назвать склонение, даже если слово кажется знакомым.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род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измени слово и сравни окончания. Чаще всего в нужных формах появляются -и или -ью, и это помогает выбрать правильный вариант.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Сверь падежное окончание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 слово выглядит в именительном падеже единственного числа. У третьего склонения оно должно быть женского рода и с мягким знаком на конце.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Посмотри на начальную форму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на уроке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искать слова третьего склонения в цепочке слов и быстро объяснять выбор. Такой мини-поиск превращает правило в маленькое расследование, а не в скучную зубрёжку.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лучше работают карточки: ученик составляет пары и тройки форм, например «ночь — ночи — ночью». Так окончания запоминаются легче, а ошибки становятся заметнее.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знаний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«тетрадь» подходит к третьему склонению: оно женского рода, а в конце стоит мягкий знак. Это очень надёжный пример для проверки правила.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«мышь» тоже относится к третьему склонению. Оно помогает запомнить, что такие слова часто короткие, но в них скрыт важный признак.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«мама» не относится к третьему склонению. У него другой тип склонения, поэтому одно только значение слова здесь не помогает.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«окно» тоже не подходит: это средний род, значит, правило третьего склонения к нему не применяется. Проверка рода всегда начинается первой.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третьеклассников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род и склонение. Если не проверить, женское ли слово, можно сразу выбрать неверный вариант и получить смешной, но неправильный ответ.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сразу писать окончание наугад, не проверив начальную форму. Лучше идти по шагам: род, форма, падеж, а потом уже писать.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думать, что все слова с мягким знаком одинаковые. На самом деле нужно смотреть на грамматические признаки, а не только на конец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 теме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главный признак: третье склонение — это существительные женского рода в начальной форме с мягким знаком на конце. Такой знак подсказывает, что слово нужно проверить особенно внимательно.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памяти: ночь, мышь, тетрадь, дочь, печь. Если эти слова легко узнаются на слух и на письме, правило уже почти стало другом.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падежах единственного числа встречаются окончания -и и -ью. Именно они помогают быстро узнавать нужную форму в тетради, учебнике и диктанте.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пиши без ошибок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легко узнать по женскому роду, мягкому знаку в начальной форме и особым окончаниям в падежах. Если помнить эти подсказки, писать станет намного увереннее.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2026-05-22T00:05:56Z</dcterms:created>
  <dcterms:modified xsi:type="dcterms:W3CDTF">2026-05-22T00:05:56Z</dcterms:modified>
</cp:coreProperties>
</file>