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историческое развитие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зародилась миллиарды лет назад, пройдя сложный эволюционный путь.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время и формирование древней Земли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образовалась около 4,54 миллиарда лет назад. Первым этапам жизни предшествовали жаркие условия, частый вулканизм и атмосфера без кислорода, состоящая в основном из водорода, метана и аммиака, где зародились первые океаны.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молекул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водах 'первичного бульона' формировались органические молекулы, необходимые для жизни — аминокислоты и нуклеотиды.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Стэнли Миллера в 1953 году подтвердил, что эти молекулы могли возникнуть из простых газов под воздействием электрических разрядов.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образовались базовые строительные блоки жизни, заложившие основу для возникновения первых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из неживой материи через химическую эволюцию в условиях древней Земли. Эта гипотеза подтверждается множеством экспериментов и изучением древних горных пород.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могла быть занесена на Землю из космоса с метеоритами или кометами. Эта идея объясняет появление биологических молекул, но не происхождение самой жизни.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развивается лишь от уже существующих организмов, но эта теория не объясняет первичное появление жизни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организмов: археи и бактерии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миллиарда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прокариотические организмы — археи и бактерии, не имеющие ядра.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использовали химические реакции и свет для получения энергии в кислородсодержащей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древних окаменелостей доказывают широкое распространение колоний этих 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бактерии создали основу для последующей эволюции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произошёл благодаря фотосинтезу цианобактерий, что изменило условия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геохимических исследований,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вызвало массовое вымирание анаэробных организмов и появление озонового слоя.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5321"/>
            <a:ext cx="4486275" cy="21969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жизни по геологическим эрам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периоды эволюции, отображающие главные биологические события каждого эона и эры.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биологические исследования,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геологический период отмечен появлением новых групп организмов и важными эволюционными изменениями.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многоклеточных организмов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миллиардов лет назад произошёл эндосимбиоз, когда одни прокариоты стали жить внутри других, что дало начало клеткам с ядром и органеллами.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клеточного ядра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позволило лучше контролировать генетическую информацию, что привело к усложнению клеточной функции и развитию новых структур.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многоклеточности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многоклеточные организмы приобрели дифференцированные клетки с разделением функций, что повысило их жизнеспособность и приспособляемость.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от клетки к сложным животным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этапы развития жизни на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выхода жизни на сушу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млн лет назад первые растения адаптировались к суше, развив покровные ткани для защиты от высыхания.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корневой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обеспечивали поглощение воды и минералов, что способствовало закреплению растений на суше.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членистоногими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насекомые и паукообразные адаптировались к дыханию воздухом и передвижению вне водной среды.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позвоночные освоили сушу, развив лёгкие и конечности для жизни в новой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эра: рассвет сложной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лесов и гигантских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сформировались первые леса, которые создали новые экосистемы и стали убежищем для огромных насекомых, некоторых размером с современные птицы. Эти изменения способствовали увеличению биологического разнообразия и экологических связей.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рыб и выход амфибий на сушу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стали доминировать в морских и пресноводных экосистемах, а затем амфибии освоили жизнь на суше благодаря развитию лёгких и конечностей, что стало важным шагом в эволюции позвоночных.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массовое вымирание: катастрофа и новый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Палеозоя произошло самое масштабное массовое вымирание — погибли свыше 95% морских видов. Этот кризис очистил экосистемы, открыв путь для эволюции новых форм жизни в последующие эры.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динамика биоразнообразия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значительно сокращало виды, меняя экологический ландшафт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 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 неизменно следовал всплеск видообразования и развитие новых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эпоха динозавров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динозавров в триасовый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Мезозоя разнообразные группы динозавров заняли лидирующие позиции на суше, изменив структуру экосистем. Эти рептилии проявили огромную приспособляемость и биологическое разнообразие.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млекопитающих 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млекопитающие и протоптицы стали предками современных групп, распространившись в тени гигантов динозавров и найдя экологические ниши для выживания и развития.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массовое вымирание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66 млн лет назад падение астероида вызвало вымирание динозавров, освободив место для развития млекопитающих и дальнейшей эволюции наземной фауны.
</a:t>
            </a:r>
            <a:endParaRPr lang="en-US" sz="10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эра: расцвет млекопитающих и птиц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Кайнозоя млекопитающие и птицы быстро заняли места исчезнувших динозавров, развивая разнообразные формы и занимая разные экологические ниши.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привело к формированию современных экосистем и увеличению разнообразия наземной флоры и фауны.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эволюционировали в отдельную группу, что в итоге привело к появлению человека с его уникальными способностями и культурой.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Кайнозоя стимулировали адаптацию организмов, способствуя их выживанию и расширению ареалов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4989" y="1683322"/>
            <a:ext cx="3400426" cy="23502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животных: возраст, строение, среда обитания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связано с их адаптациями к разным средам и условиям жизни.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возрастных периодов и особенностей главных групп животных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исследования, 2024 г.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эволюцию живых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ледниковых периодов в адаптации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ледниковых эпох животные и растения перемещались в более тёплые регионы, что стимулировало развитие новых адаптаций в условиях сильных климатических изменений.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потеплений для распространения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Потепления способствовали расширению ареалов обитания и появлению новых видов, однако резкие изменения приводили к исчезновению менее приспособленных форм, как, например, мамонтов.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видообразования за геологическую историю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видообразования резко снизилась в последние десятилетия из-за антропогенных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 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стимулируют быструю эволюцию, в отличие от вызванного человеком сокращения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 и его ключевые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– первые предки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миллионов лет назад появились австралопитеки, отличавшиеся прямохождением и начальной социокультурной организацией, что заложило основу человечества.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Homo erectus в развитии орудий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освоил изготовление сложных орудий и распространился в разные регионы, что свидетельствует о развитии интеллекта и адаптации в новых условиях.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и зарождение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человек, появившийся около 300 тысяч лет назад, обладает уникальной речью и социальными структурами, что позволило развивать культуру и технологии.
</a:t>
            </a:r>
            <a:endParaRPr lang="en-US" sz="11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современное влияние и вызовы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развиваются технологии и программы сохранения, направленные на восстановление и защиту природы на планете.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приводит к изменениям климата и снижению биоразнообразия, угрожая устойчивости экосистем.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местообитаний вызывает исчезновение многих видов и утрату природных ресурсов, необходимых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 жизни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— сложная и многогранная; современный человек ответственен за сохранение биосферы и поддержание равновесия на Земле для будущих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2026-05-08T05:22:33Z</dcterms:created>
  <dcterms:modified xsi:type="dcterms:W3CDTF">2026-05-08T05:22:33Z</dcterms:modified>
</cp:coreProperties>
</file>