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клеток: зачем оно нужно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делятся, чтобы организм рос, обновлялся и продолжал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видно деление клеток
</a:t>
            </a:r>
            <a:endParaRPr lang="en-US" sz="3357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Выросший ребёнок, заживающая царапина, новая кожа и клетки крови — всё это связано с делением клеток.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ДНК и хромосомы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живая единица организма. Внутри неё идут процессы, которые помогают расти, получать энергию и сохранять жизнь тканей.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 — своего рода инструкцию для работы клетки. Именно по ней клетка «собирает» нужные белки и выполняет свои функции.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ДНК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 — это компактно упакованная ДНК. Такая упаковка помогает удобно хранить и передавать информацию, особенно когда клетка готовится к делению.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хромосомы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ДНК обязательно копируется. Благодаря этому каждая новая клетка получает полный набор инструкции и может работать правильно.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ДНК копируется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что происходит до деления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клеточного цикла перед делением.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зачем он нужен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нужен для роста организма. Когда ребёнок увеличивается, а ткани становятся больше, новые клетки появляются именно благодаря этому типу деления.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организма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помогает заживлять повреждения и заменять старые клетки. Так кожа, слизистые оболочки и многие другие ткани сохраняют свою работу.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Обновление тканей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митоза образуются две дочерние клетки с одинаковым набором хромосом. Они почти полностью повторяют исходную клетку.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Два одинаковых результата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 по порядку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расположены в том же порядке, в каком они идут в клетке.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что меняется на каждом этапе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хромосомы становятся заметными, потому что ДНК уплотняется. Оболочка ядра исчезает, и клетка как будто готовит «сцену» для точного распределения наследственного материала.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выходят на сцену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хромосомы выстраиваются в середине клетки. Это нужно, чтобы каждая сестринская хроматида потом попала в свою сторону и деление прошло без ошибок.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середина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сестринские хроматиды расходятся к противоположным полюсам. В конце образуются два ядра, а затем две клетки с одинаковой наследственной информацией.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итог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клетки образуются из одной исходной.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деления ДНК уже скопирована, поэтому митоз даёт одинаковый набор наследственной информации.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зачем он нужен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нужен для образования половых клеток. Именно он создаёт клетки, из которых потом начинается новое поколение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 размножения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число хромосом уменьшается вдвое. Это важно, чтобы после соединения половых клеток у потомка восстановился обычный набор.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Половинный набор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хромосомы распределяются по-разному, поэтому появляются новые сочетания признаков. Из-за этого потомки похожи на родителей, но не полностью одинаковы.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Разнообразие признаков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мейоза I и II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последовательных деления и их 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мейоза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мейоза из одной исходной клетки возникают четыре дочерние клетки. Каждая из них получает лишь половину исходного набора хромосом, поэтому такие клетки подходят для полового размножения.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клетки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эти клетки называют гаметами: яйцеклетками и сперматозоидами. У растений мейоз тоже образует клетки, которые участвуют в размножении и помогают появлению нового поколения.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Половинный набор хромосом нужен, чтобы после слияния двух половых клеток у потомка снова восстановился полный набор. Так сохраняется устойчивое число хромосом в каждом поколении.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сравнение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деления показывает, что они решают разные биологические задачи.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точную наследственную информацию, а мейоз уменьшает набор хромосом и создаёт условия для полового размножения.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школьной биологии о митозе и мейозе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главным признакам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процессами связано не только с количеством клеток, но и с тем, где они происходят и какой результат дают.
</a:t>
            </a:r>
            <a:endParaRPr lang="en-US" sz="149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сравнение митоза и мейоза
</a:t>
            </a:r>
            <a:endParaRPr lang="en-US" sz="103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постоянство тканей организма, а мейоз обеспечивает наследственное разнообразие и образование половых клеток.
</a:t>
            </a:r>
            <a:endParaRPr lang="en-US" sz="1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потомки не одинаковы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хромосомы расходятся по клеткам в разных сочетаниях. Поэтому даже у детей одних родителей набор признаков получается не полностью одинаковым, хотя родство хорошо заметно.
</a:t>
            </a:r>
            <a:endParaRPr lang="en-US" sz="1139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передаётся через хромосомы, а не «собирается заново» у каждого ребёнка. Именно поэтому братья и сёстры похожи друг на друга, но имеют свои особенности.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действует тот же принцип: потомки одного растения обычно похожи, но отличаются по окраске, размеру, форме листьев или другим признакам, унаследованным от родителей.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так же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сочетания хромосом образуется, тем выше разнообразие потомства. Это важно для выживания вида, потому что разные особи лучше приспосабливаются к условиям среды.
</a:t>
            </a:r>
            <a:endParaRPr lang="en-US" sz="1187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видно деление клеток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постоянно обновляется, потому что старые клетки отмирают, а новые приходят им на смену. Деление клеток позволяет сохранять защитный слой тела целым и быстро заживлять мелкие повреждения.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обновляется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костном мозге образуются новые клетки крови, которые затем попадают в организм и выполняют свои функции. У растений деление клеток особенно заметно в корнях и побегах, где идёт активный рост.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 растения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мышц, костей и других тканей происходит за счёт увеличения числа клеток. Митоз помогает организму становиться больше, а не только «наращивать» уже существующие клетки.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растёт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ДНК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проверяет, полностью ли и правильно ли скопирована ДНК. Это помогает заметить ошибки ещё до того, как они перейдут в новые клетки.
</a:t>
            </a:r>
            <a:endParaRPr lang="en-US" sz="1544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всё в порядке, клетка проходит подготовку к разделению: упорядочивает наследственный материал и готовит внутренние структуры. На этом этапе важно не допустить нарушений.
</a:t>
            </a:r>
            <a:endParaRPr lang="en-US" sz="1528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контроль не прекращается: клетки должны работать согласованно. Если ошибки накапливаются, новые клетки могут функционировать хуже или не выполнять свои задачи.
</a:t>
            </a:r>
            <a:endParaRPr lang="en-US" sz="1528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безопасность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проверить ключевые различия между делением клеток и их ролью в 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основная живая единица организма. Именно в ней хранятся наследственные инструкции, которые определяют работу тканей, рост и развитие.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жизнь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хромосомы связаны между собой: ДНК несёт информацию, а хромосомы упаковывают её в удобную для деления форму. Перед делением ДНК обязательно копируется.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хромосомы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включает рост, копирование ДНК и подготовку к делению. Только после этого клетка переходит к митозу или мейозу, в зависимости от своей задачи.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даёт две одинаковые клетки, а мейоз — четыре разные клетки с уменьшенным набором хромосом. Цитокинез завершает процесс, разделяя клеточное содержимое.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хромосомы, сестринские хроматиды и гаметы — слова, которые помогают точно описывать деление клеток. Если понимать их смысл, схема процессов становится гораздо понятнее.
</a:t>
            </a:r>
            <a:endParaRPr lang="en-US" sz="976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всё связано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проходит подготовку: растёт, копирует ДНК и проверяет готовность к делению. Без этого невозможно ни точное сохранение наследственной информации, ни нормальное образование новых клеток.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запускается один из двух путей. Митоз нужен для роста и обновления, а мейоз — для образования половых клеток и уменьшения числа хромосом.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Выбор процесса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организм получает либо новые одинаковые клетки для тканей, либо клетки, создающие разнообразие потомства. Оба процесса важны и работают вместе на протяжении всей жизни.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Общий результат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клеток: общий итог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помогает организму расти, обновлять ткани и продолжать род. Митоз сохраняет набор хромосом, а мейоз создаёт разнообразие; вместе они поддерживают жизнь и наследственность.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2026-07-25T21:49:48Z</dcterms:created>
  <dcterms:modified xsi:type="dcterms:W3CDTF">2026-07-25T21:49:48Z</dcterms:modified>
</cp:coreProperties>
</file>