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Суриков. «Белый снег пушистый в воздухе кружится...»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пушистый снег, тихое кружение снежинок и спокойное зимнее настроение.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Захарович Суриков: поэт, близкий народной песне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(1841–1880) писал о природе, деревенской жизни и простых чувствах. Его стихи отличают ясные образы, мелодичный ритм и повторяющиеся звуки, поэтому зимние картины звучат особенно тепло и запоминаются.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 его место в школьном изучении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«Белый снег пушистый в воздухе кружится…» входит в круг самых известных зимних строк детской поэзии. Его часто включают в школьные занятия, чтобы показать, как создаётся пейзажная лирика.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немного строк, но каждая работает на цельный образ: снег движется, воздух кажется свежим, а настроение остаётся ровным и спокойным. Ученики легко видят происходящее «глазами поэта».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работы в 6 классе: можно обсуждать картину зимы, ритм и звучание. Короткая форма помогает прочитать, пересказать и выучить стихотворение без перегрузки.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пейзаж строится на белом цвете, лёгком движении и ощущении чистого воздуха. Снег будто становится участником действия: он кружится, падает и мягко ложится на землю.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«живой» снег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тихий двор, поле или лес после снегопада, становится понятна интонация текста: мягкий свет, ровный покров и спокойная атмосфера. В результате возникает чувство красоты обычного зимнего дня.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7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пейзажа в стихотворении
</a:t>
            </a:r>
            <a:endParaRPr lang="en-US" sz="25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стихотворения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отрывка светлый и спокойный: в первых строках нет тревоги, резких звуков или напряжённых образов. Зимний день встречает читателя чистотой и ощущением свежести.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тихое кружение снежинок и морозный воздух создают радостное удивление. Кажется, что природу не нужно «объяснять» — её достаточно внимательно наблюдать.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красоту зимы без сложных описаний и выводов. Оно учит видеть впечатление сразу, через зрительный образ и мягкую музыкальность строк.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отрывка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образов и напевности делает текст удобным для чтения вслух: он звучит ровно и легко, как маленькая народная песня.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показатели музыкальности и образности объясняют, почему отрывок быстро запоминается и вызывает приятное, тихое настроение у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признаков по содержанию и звучанию текста отрывка И. З. Сурикова (без внешней статистики).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стихотворения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пушистый снег и кружение снежинок. Эти детали связывают картину в единое движение и помогают почувствовать ритм снегопада, словно он происходит прямо «сейчас».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пространство работает как фон тишины: снег заполняет окружающее и делает мир визуально спокойным. Благодаря этому становится заметнее, как меняется воздух, свет и настроение.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Морозная свежесть завершает образ: читатель ощущает лёгкость и чистоту зимнего дня. Снег в стихотворении — не просто погода, а красивое явление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отрывке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конкретные приёмы создают зрительную картину и напевность.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даёт «ощущение» снега, глагол движения оживляет сцену, а ритм усиливает музыкальность — в итоге образ получается одновременно зрительным и тихо звучащим.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отрывка И. З. Сурикова.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заметны мягкие согласные и плавное произношение. Благодаря этому текст звучит не резко, а тихо, как будто снежинки опускаются очень бережно.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ровно и размеренно, без резких скачков. Такое чередование создаёт ощущение медленного движения — словно снег кружится на одном дыхании.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строк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отрывка спокойный и удобный для чтения вслух. Именно поэтому стихотворение воспринимается как напев и легко запоминается после нескольких прочтений.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через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передать не только картину снегопада, но и его «тишину». Читатель как будто слышит паузу между снежинками и ощущает зимнюю прохладу.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зимы в тексте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образов: движение снега → спокойствие → цельная картина.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угадывается наблюдатель: он не спешит с выводами и смотрит на снег внимательно, как на живое явление природы. Его взгляд удерживает движение снежинок и тишину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герой просто замечает то, что видит, впечатление получается искренним и понятным. Он передает не только погоду, но и то, какое настроение рождает зимний пейзаж.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спорит и не рассуждает: он доверяет увиденному. Поэтому текст звучит близко школьнику — как спокойный разговор с зимним днем, который хочется запомнить.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зима в поэтическом изображении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Сурикова зима показана не как суровое испытание, а как красивая, спокойная картина. Белый цвет снега, чистота воздуха и ощущение простора создают чувство ясности и душевного равновесия.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тишина: она не пустая, а наполненная мягким движением снежинок. Такой образ помогает представить зимний день без ветра — когда снег падает ровно и весь двор кажется светлым.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 по ходу чтения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повышается постепенно: первое удивление сменяется спокойным созерцанием, а финал приносит тихую радость и ощущение гармонии зимнего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плавность эмоции: в тексте нет резких скачков, преобладает светлое, мягкое чувство, поддерживающее восхищение красотой зимы.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настроения по содержанию отрывка (условные значения, 1–5), основана на анализе текста, дата обращения: 2026-05-15.
</a:t>
            </a:r>
            <a:endParaRPr lang="en-US" sz="61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отрывка понятен ученикам 6 класса: слова простые, образы знакомые, а смысл не требует дополнительных объяснений. Короткие фразы помогают быстро представить снегопад.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перегружен сложными выражениями. При этом каждая деталь точно работает на цель: создать зрительную картину, чтобы читатель почувствовал движение снега и свежесть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здесь не делает поэзию «бедной». Наоборот, ясные формулировки усиливают выразительность: легко увидеть, как белизна и тишина постепенно заполняют пространство вокруг.
</a:t>
            </a:r>
            <a:endParaRPr lang="en-US" sz="1199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воспринимается как живое явление, а не как отвлеченное описание. Простые слова, ясные глаголы и плавный порядок строк делают снегопад «видимым» во время чтения.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прием, пример, эффект. Короткие и ясные формулировки, повтор звуков и движение образов делают текст удобным для заучивания.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поддерживают три вещи: музыкальность, целостный зрительный образ и выразительные слова движения. Короткий текст закрепляет результат и помогает удерживать последовательность строк.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И. З. Сурикова «Белый снег пушистый в воздухе кружится…».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поэзией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народную песню своей плавностью звучания и повторяемостью впечатлений. В нем нет намеренной «сложности», поэтому текст естественно льется и легко воспринимается на слух.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Сурикова характерна близость к устной речи: понятные слова, ясные образы и ритмическая организованность. Это помогает почувствовать музыку текста даже без специального анализа.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изображена так, как ее часто показывают в народной поэзии: просто, точно и очень образно. Благодаря этому читатель понимает поэтику автора через собственное отношение к зиме.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отрывка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зимний пейзаж — основа текста, а эмоция и художественные приемы лишь усиливают ее. Простота языка делает восприятие мгновенным.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«веса» приходится на природу зимой: именно она задает картину. Остальные элементы работают как усилители — настроение, выразительность и ясность формулировок.
</a:t>
            </a:r>
            <a:endParaRPr lang="en-US" sz="1199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оценка долей по содержанию отрывка (условные проценты), дата обращения: 2026-05-15.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отрывка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краткого разбора: от содержания к художественной форме и эмоциональному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любимым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понятен и по-настоящему «звучит»: он мелодичен, образен и вызывает желание читать вслух. Это особенно важно для школьников, которым хочется быстро уловить настроение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легко узнают в нем личный опыт: первый снег, зимнее утро, тихий двор после снегопада. Именно поэтому эмоция стихотворения совпадает с тем, что знакомо каждому вживую.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простоты и выразительности делает стихотворение подходящим для обсуждения и заучивания. Короткая форма помогает запомнить последовательность строк, а затем перечитывать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красота зимы в простых строках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И. З. Сурикова показывает, как несколько точных слов создают яркий образ зимнего снегопада. Пейзаж, музыкальность и народная простота объединяются в главный смысл: почувствовать спокойствие обычного зимнего 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2026-05-15T04:53:55Z</dcterms:created>
  <dcterms:modified xsi:type="dcterms:W3CDTF">2026-05-15T04:53:55Z</dcterms:modified>
</cp:coreProperties>
</file>