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координаты. Часть 2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читать широту и долготу, работать с градусной сетью и проверять записи.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задаёт направление к северу и югу, а Гринвич — точку отсчёта для востока и запада. Координаты всегда состоят из двух чисел: сначала широта, затем долгота. На карте и глобусе помогает градусная сеть.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«география» координат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парой чисел с обозначением полушарий, например 55°45′ с. ш., 37°37′ в. д. Порядок всегда один: сначала широта, потом долгота.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 показывает, насколько точка удалена от экватора к северу или к югу. Чем ближе к экватору, тем меньше значение широты.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долгота определяет положение точки относительно нулевого меридиана: к востоку или к западу. Долгота помогает «найти» место по направлению с запада на восток.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географические координаты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— это линии, идущие параллельно экватору. Они помогают измерять широту и показывают, в каком полушарии находится точка. Экватор соответствует значению 0°.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соединяют Северный и Южный полюса и задают долготу. Нулевой меридиан проходит через Гринвич и имеет долготу 0°. Вместе они образуют градусную сетку для точного поиска.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Экватор, меридианы и параллели на карте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чтения координат (значения приведены в задании).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широту и долготу разных городов: значения всегда меняются и по северу/югу, и по востоку/западу.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различаются сразу по двум параметрам: широте и долготе, поэтому по ним можно различать города.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 координат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получают запись в минутах и секундах: например, 48°51′24″ с. ш. указывает точку в Северном полушарии очень детально.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уровень дробности делится на 60, чтобы координаты становились точнее.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географии: деление градуса на минуты и секунды.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координаты по карте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широты и долготы по градусной сетке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широты указаны в задании (в градусах, минутах, с указанием полушария).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широта больше по модулю, город находится дальше от экватора и обычно ближе к полярным климатическим зонам.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распределение: часть городов ближе к северу, а Сидней находится в Южном полушарии. Широта отлично показывает «насколько далеко» от экватора.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городов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 экватору, тем больше солнечного тепла она получает в течение года. Поэтому там обычно теплее и сезоны выражены слабее.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 солнечные лучи падают под меньшим углом и тратят больше времени на «путь» через атмосферу. Из-за этого там холоднее, а температуры заметно ниже.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влияет не только на температуру, но и на длину дня и природные зоны. Поэтому сравнение по широте помогает понять различия условий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широта связана с климатом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 карта: одна система координат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читать те же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изображение плоское, значит, возможны небольшие изменения расстояний и площадей. Но параллели и меридианы сохраняют смысл, поэтому координаты читаются по одной логике.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глобус подходит для понимания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градусная сеть повторяет форму Земли, поэтому искажения меньше. Благодаря этому проще представить, где на самом деле находится точка: по широте и долготе.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4256" y="3154675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долгота: не перепутайте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удалена от экватора. Она меняется при движении на север или на юг и всегда сопровождается буквой: с. ш. или ю. ш.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— к северу или югу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определяет положение относительно нулевого меридиана. При движении на восток долгота увеличивается, на запад — уменьшается, и пишется как в. д. или з. д.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— к востоку или западу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переставлять широту и долготу местами: ошибка в порядке координат приводит к тому, что точка оказывается в другой части Земли. Результат легко проверить по буквам полушарий.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координат критичен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40° с. ш., 74° з. д. относится к северо-западному направлению от Гринвича. А 74° с. ш., 40° з. д. задаёт совсем другое положение, потому что меняются и широта, и долгота.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двух разных точек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направлений в координатах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буквы с. ш., ю. ш., в. д., з. д. связываются с положением точки относительно экватора и нулевого меридиана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координат из задания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дают представление, что координаты помогают находить не только города, но и памятники архитектуры и природные объекты.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задают положение каждого объекта двумя числами: по широте определяется расстояние от экватора, по долготе — от нулевого меридиана. Направления букв критично уточняют полушарие.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объекты и их координаты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из задания (долготы указаны в градусах, минутах)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разным городам видно, что долгота может отличаться на десятки и сотни градусов. Это объясняет, почему города находятся на разных «меридианах» и в разных часовых поясах.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удалённые от нулевого меридиана города имеют большую абсолютную величину долготы. Поэтому по одной долготе удобно сравнивать восточное и западное расположение.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долгот разных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3256" y="150130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 навигации и GPS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использует широту и долготу, а также высоту над уровнем моря. Телефон получает сигналы от спутников и вычисляет координаты пользователя.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спутники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устройство может определить место, когда есть связь со спутниками. Это помогает ориентироваться в незнакомой местности, даже если вокруг нет известных ориентиров.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телефона в городе и на природе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часто дают точность в пределах нескольких метров. Чем точнее измерение, тем надёжнее маршрут и тем меньше шанс ошибки при поиске объекта.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используют спасатели, туристы, водители, моряки и службы доставки. По ним можно точно передавать точку встречи, маршрут или адрес на карте.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координаты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место по координатам: короткие заметки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широту — как «полоску»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карта покрыта тонкими линиями. Сначала берут первое число и находят параллель, к которой относится точка. Это задаёт направление «к северу или югу» и помогает сузить поиск.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добавляем долготу — и точка появляется в месте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найти меридиан по второму числу. Когда параллель и меридиан пересекаются, получается искомая точка. Такой порядок особенно удобен для островов, портов и вершин.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превращает числа в реальный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становятся понятнее, когда вы сопоставляете их с линиями на карте. Градусная сетка связывает числа с конкретными участками поверхности Земли, поэтому координаты используют для практических заданий.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Схема-правило движения по градусной сетке (учебная модель, без привязки к конкретному месту)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простое: север меняет широту вверх, юг — вниз; восток увеличивает долготу, а запад уменьшает. Поэтому направления на карте читаются «через числа».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видите, что меняется только широта, значит перемещение идёт строго по направлению север–юг. Изменение только долготы говорит о движении восток–запад.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координаты при движении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перепутать широту и долготу. При перестановке чисел точка может оказаться в другой стране, потому что параллели задают север–юг, а меридианы — запад–восток.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обозначение полушария (с. ш., ю. ш., в. д., з. д.). Тогда непонятно, в каком направлении от экватора и нулевого меридиана находится точка.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неверно читают минуты и секунды: путают знак, пропускают одну цифру или считывают «соседнее» деление на градусной сетке. Из-за этого положение смещается.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и слишком сильное округление. Когда координаты записывают «примерно», точка сдвигается по карте, иногда на очень большие расстояния. Одна ошибка в цифрах меняет результат коренным образом.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тренировки из задания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какие полушария получаются после буквенного обозначения направления. Важно смотреть не только на числа, но и на с. ш./ю. ш. и в. д./з. д.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упражнениях видно главное: направление координат полностью определяет полушария. Числа задают величину, а буквы — сторону относительно экватора и нулевого меридиана.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чтения координат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— ваш ключ к точному поиску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помогают точно находить объекты на карте и глобусе. Широта показывает положение относительно экватора, а долгота — относительно нулевого меридиана. Градусная сеть объединяет карты мира в единую систему.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2026-05-11T16:00:11Z</dcterms:created>
  <dcterms:modified xsi:type="dcterms:W3CDTF">2026-05-11T16:00:11Z</dcterms:modified>
</cp:coreProperties>
</file>