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живут на суше и в воде, приспосабливаясь к обеим средам.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среда обитания и строение тела земноводных
</a:t>
            </a:r>
            <a:endParaRPr lang="en-US" sz="338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земноводных и их роль в природе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появились более 350 миллионов лет назад, став переходом от рыб к наземным животным. Сегодня они служат индикаторами экологического здоровья экосистем.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земноводных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— холоднокровные позвоночные, чья жизнь связана с водой и сушей. Их кожа гладкая, влажная и лишена чешуи, что отличает их от других классов животных.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регулируют температуру тела в зависимости от окружающей среды и могут дышать как легкими, так и через кожу, обеспечивая газообмен в различных условиях среды.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земноводных происходит в основном с наружным оплодотворением, где икринки развиваются в водной среде, обеспечивая успешное продолжение рода.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Бесхвостые: прыгучие жители водоёмов
</a:t>
            </a:r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и жабы – представители бесхвостых земноводных. Они имеют крупные задние лапы, пригодные для прыжков, и ведут активный образ жизни возле водоемов.
</a:t>
            </a:r>
            <a:endParaRPr lang="en-US" sz="1325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Хвостатые: скрытные обитатели лесов и рек
</a:t>
            </a:r>
            <a:pPr algn="l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Тритоны и саламандры имеют длинное тело с хвостом и способны к регенерации утраченных конечностей. Они предпочитают влажные места с чистой водой.
</a:t>
            </a:r>
            <a:endParaRPr lang="en-US" sz="145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Безногие: земляные червяги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Червяги напоминают змей, но ведут подземный образ жизни. У них отсутствуют конечности, и они редко выходят на поверхность.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земноводных в природе
</a:t>
            </a:r>
            <a:endParaRPr lang="en-US" sz="282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земноводных живёт в пресных водоёмах — реках, озёрах и болотах — где они питаются и размножаются.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леса обеспечивают постоянную влажность, необходимые укрытия и пищевые ресурсы для многих видов земноводных.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адаптировались к сезонным засухам, проводя период в спячке или зарываясь в сырой грунт.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Оседлый образ жизни у большинства видов связан с необходимостью находиться рядом с водой для поддержания жизненных функций и размножения.
</a:t>
            </a:r>
            <a:endParaRPr lang="en-US" sz="159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земноводных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874535"/>
            <a:ext cx="4106400" cy="179353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местообитаний земноводных
</a:t>
            </a:r>
            <a:endParaRPr lang="en-US" sz="2892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условия и разнообразие земноводных в различных экосистемах, подчёркивая влияние влажности и температуры.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видовое разнообразие земноводных наблюдается в тёплых и влажных средах, особенно в тропиках и болотах.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распределение земноводных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Амазонский бассейн — центр максимального видового разнообразия земноводных в мире.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Южной Америки объясняется благоприятным климатом и разнообразием биотопов региона.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2023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земноводных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основных частей тела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земноводных делится на голову, туловище и конечности. Голова содержит основные органы чувств, туловище защищает внутренние органы, а конечности обеспечивают движение как по земле, так и в воде.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кожи и конечностей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5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обычно влажная и обладает сальными и ядовитыми железами, помогающими защититься от врагов. У большинства бесхвостых развитые задние ноги, которые позволяют им прыгать на большие расстояния.
</a:t>
            </a:r>
            <a:endParaRPr lang="en-US" sz="158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кожи земноводных: защита и дыхание
</a:t>
            </a:r>
            <a:endParaRPr lang="en-US" sz="2666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земноводных лишена чешуи, тонкая и проницаемая для воды и газов, что позволяет эффективно дышать через неё и поддерживать обмен веществ.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Сальные железы выделяют слизь, предотвращающую высыхание кожи и защищающую от бактерий и грибков в влажной среде.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вырабатывают токсичные вещества через кожу, служащие защитой от хищников и предотвращающие конкуренцию с другими организмами.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защищает мозг и чувствительные органы, имея относительно лёгкую и прочную конструкцию для облегчения движений.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состоит из нескольких отделов и обладает гибкостью, что необходимо для плавных движений в воде и на суше.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конечности короткие и используются для равновесия и захвата, а задние — длинные и мощные, что помогает прыгать и плавать.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Пояса конечностей крепятся к скелету прочными связками, обеспечивая устойчивость и необходимую силу для передвижения по разным типам поверхности.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и опорно-двигательная система земноводных
</a:t>
            </a:r>
            <a:endParaRPr lang="en-US" sz="246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у взрослых земноводных
</a:t>
            </a:r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земноводные дышат с помощью простых лёгких, которые по структуре примитивнее лёгких млекопитающих. Они обеспечивают газообмен, дополняя кожное дыхание, особенно когда животное находится на суше.
</a:t>
            </a:r>
            <a:endParaRPr lang="en-US" sz="1152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головастиков
</a:t>
            </a:r>
            <a:pPr algn="ctr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ранних стадиях жизни земноводные обладают наружными жабрами, позволяющими получать кислород из воды. Эти структуры исчезают по мере метаморфоза, уступая место лёгким и развитию конечностей.
</a:t>
            </a:r>
            <a:endParaRPr lang="en-US" sz="1258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кожного дыхания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земноводных проницаема и покрыта слизью, что позволяет осуществлять газообмен даже при закрытых рте и носе. Это важно для кислородоснабжения в кислородно-бедных водах и при длительном пребывании в воде.
</a:t>
            </a:r>
            <a:endParaRPr lang="en-US" sz="1252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дыхательной системы земноводных
</a:t>
            </a:r>
            <a:endParaRPr lang="en-US" sz="217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земноводных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земноводных обладают подвижными веками и прозрачной плёнкой, что защищает их и помогает видеть как в воде, так и на суше.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Барабанная перепонка улучшается передачу звуковых волн к внутреннему уху, что облегчает восприятие звуков окружающей среды для ориентации и общения.
</a:t>
            </a:r>
            <a:endParaRPr lang="en-US" sz="1572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Обонятельные органы способны улавливать запахи воздуха и воды, помогая животным находить пищу и партнёров, а также избегать опасности.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и кормление у земноводных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имеют широкий рот с мельчайшими зубами, а липкий язык быстро выбрасывается вперед для захвата насекомых и других мелких животных.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преимущественно питаются водорослями и микроскопическими организмами, что отличается от рациона взрослых, ориентированных на животную пищу.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размножения и развития земноводных
</a:t>
            </a:r>
            <a:endParaRPr lang="en-US" sz="2889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Откладка икры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земноводных откладывают икру в пресную воду, где начинается развитие будущих личинок.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личинок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икринок появляются головастики с наружными жабрами, приспособленные к жизни в водной среде.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
</a:t>
            </a:r>
            <a:pPr algn="l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развития у личинок формируются лёгкие и конечности, происходит исчезновение жабр и хвоста (у бесхвостых).
</a:t>
            </a:r>
            <a:endParaRPr lang="en-US" sz="1584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особь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Полностью сформированное животное покидает воду и начинает вести наземный образ жизни.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земноводного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 от яйца до взрослой особи с влиянием внешних факторов
</a:t>
            </a:r>
            <a:endParaRPr lang="en-US" sz="158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земноводных к месту обитания
</a:t>
            </a:r>
            <a:endParaRPr lang="en-US" sz="2555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виды имеют плавательные перепонки и развитую боковую линию, что облегчает движение и ориентацию в воде.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амфибии дышат в основном лёгкими и обладают сильными задними лапами для прыжков и бега.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переживания засухи некоторые виды зарываются в грунт или впадают в состояние спячки, снижая жизненную активность.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питаются большим количеством насекомых, контролируя их численность. Это помогает предотвращать вспышки вредителей и поддерживать равновесие в экосистеме.
</a:t>
            </a:r>
            <a:endParaRPr lang="en-US" sz="132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других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основной пищей для птиц, рыб и млекопитающих, формируя важные звенья в пищевых цепях и способствуя биоразнообразию.
</a:t>
            </a:r>
            <a:endParaRPr lang="en-US" sz="1488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Индикаторы экологического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земноводных к изменениям среды делает их индикаторами качества воды и состояния экосистем, что важно для мониторинга окружающей среды.
</a:t>
            </a:r>
            <a:endParaRPr lang="en-US" sz="1381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земноводных в природных цепях
</a:t>
            </a:r>
            <a:endParaRPr lang="en-US" sz="202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лягушки способны прыгать на расстояния в 20 раз превышающие длину их тела, что помогает быстро убегать от хищников и ловить добычу.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количество длин тела может преодолеть лягушка за один прыжок, демонстрируя уникальную прыгучесть.
</a:t>
            </a:r>
            <a:endParaRPr lang="en-US" sz="1447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биомеханики движений амфибий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токсичными веществами ухудшает среду обитания и провоцирует массовую гибель земноводных.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уничтожение болот сокращают естественные места обитания амфибий, снижают биологическое разнообразие.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заболеваний и изменение климата ведут к снижению популяций и местных исчезновений видов.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видов организуются заповедники, ведётся постоянный мониторинг и просветительская работа среди населения.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 меры охраны земноводных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сохранения земноводных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играют ключевую роль в поддержании баланса экосистем. Их охрана важна для сохранения биологического разнообразия и здоровья окружающей среды.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2026-05-08T19:54:29Z</dcterms:created>
  <dcterms:modified xsi:type="dcterms:W3CDTF">2026-05-08T19:54:29Z</dcterms:modified>
</cp:coreProperties>
</file>