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 Земли, где всё связано обменом веществ и энергии.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структура и функции живой оболочки Земли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не просто место обитания организмов, а единая система. Её изучение связано с работами В. И. Вернадского, показавшего, как жизнь преобразует Землю и поддерживает круговорот веществ и энергии в природе.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объясняет биосферу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биосферы: живое, биогенное и косное вещество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нему относятся все организмы: растения, животные, грибы, бактерии и человек. Именно они потребляют, преобразуют и возвращают вещества в природу, поддерживая работу биосферы.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вещества, созданные или сильно изменённые живыми организмами. К ним относят торф, уголь, нефть, мел, известняк и кислород атмосферы, связанный с жизнедеятельностью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образуется без участия живых организмов и включает горные породы, минералы, воду и воздух. Такое деление показывает тесную связь живой и неживой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встречается главным образом в нижних слоях атмосферы, где есть воздух, влага и приемлемая температура. Выше условия становятся слишком суровыми для большинства организмов.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заселена почти на всю толщу: от поверхностных слоёв до океанских глубин. Здесь организмы зависят от света, температуры, давления и количества растворённого кислорода.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земной коре жизнь сосредоточена в почве, трещинах и пустотах пород. Обычно она проникает на несколько километров, где ещё есть вода, тепло и питательные вещества.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в атмосфере, гидросфере и литосфере
</a:t>
            </a:r>
            <a:endParaRPr lang="en-US" sz="21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Земли и их значение для жизни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оболочки Земли поддерживают существование биосферы и дополняют друг друга.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существует только при совместной работе воздуха, воды, почвы и живых организмов.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географии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составляет живое вещество биосферы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основную массу живого вещества создают растения, тогда как другие группы выполняют важные, но менее объёмные функции.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биосферы распределено неравномерно: растения преобладают, а остальные группы обеспечивают обмен и разложение.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44121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функция биосферы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фотосинтезе зелёные растения поглощают углекислый газ и выделяют кислород. Благодаря этому в атмосфере пополняется запас газа, необходимого для дыхания большинства живых организмов.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кислород для дыхания и возвращают в воздух углекислый газ. Так они участвуют в поддержании газового равновесия и связывают разные звенья биосферы.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тоже дышат и выделяют углекислый газ. Вместе с разложением органических остатков это помогает постоянно обновлять состав атмосферы и возвращать вещества в круговорот.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биосфере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превращений, происходящих под действием солнечной энергии и живых организмов.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биосфере и роль Солнца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биосфере почти всю энергию, которую используют живые организмы. Без его света не начался бы фотосинтез, а значит, не образовывалось бы органическое вещество.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цепи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переходит от растений к травоядным, затем к хищникам. На каждом звене часть её расходуется на жизнедеятельность и уходит в виде тепла, поэтому запас уменьшается.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звенья различаются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потерь энергии в природе не может быть много крупных хищников. Обычно растений больше, чем травоядных, а травоядных больше, чем хищников, что видно в любой пищевой цепи.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уменьшение энергии по уровням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энергия последовательно убывает при переходе от одного звена цепи к другому и частично возвращается через редуцентов.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питания, тем меньше энергии доступно организмам; поэтому устойчивость цепи зависит от растений и разлагающих микроорганизмов.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ногами — целый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кажется обычным слоем земли, но в ней постоянно идёт жизнь. Здесь перемешаны частицы горных пород, вода, воздух и органические остатки, из которых формируется плодородный слой.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обитатели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бактерии, грибы, дождевые черви, насекомые и их личинки. Они рыхлят грунт, разлагают остатки растений и животных и делают почву более пригодной для корней.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снабжает растения водой и минеральными солями, а также удерживает корни. Именно поэтому её называют важной частью биосферы: без почвы многие наземные организмы не смогли бы существовать.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Почва: живой слой Земли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человек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зависит от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нужны чистый воздух, питьевая вода, плодородные почвы, леса, растения и животные. Без этих ресурсов невозможно нормальное питание, здоровье и безопасная жизнь.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может нарушать природные связи: загрязнять воздух и воду, уничтожать леса и сокращать численность видов. Такие изменения ослабляют устойчивость биосферы.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качество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отражается на урожае, запасах воды и состоянии экосистем. Поэтому здоровье биосферы напрямую связано с тем, насколько комфортно и безопасно живут люди.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природу означает беречь среду, в которой живёт сам человек. Экономное использование ресурсов и охрана видов помогают поддерживать баланс в биосфере.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 природные системы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виды деятельности человека отражаются на состояниях природных компонентов биосферы.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экологии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сильное воздействие на один компонент биосферы затрагивает другие: страдают местообитания, вода, воздух и почвы.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миллионы видов — от бактерий до деревьев и крупных животных. Такое разнообразие делает природные системы богатыми и сложными.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выполняют в природе разные функции: одни создают органическое вещество, другие его потребляют, третьи разлагают остатки. Чем больше видов, тем надёжнее работает система.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виды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какой-то вид исчезает, его роль частично могут взять на себя другие организмы, но не всегда полностью. Поэтому сохранение биоразнообразия помогает поддерживать устойчивость биосферы.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биосферы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поддерживается устойчивость биосферы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связи помогают биосфере сохранять равновесие.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биосферы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 биосферы связаны между собой и действуют одновременно, а не по отдельности. Особенно заметна роль живых организмов в изменении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не просто населена живыми существами — она постоянно ими преобразуется, и именно это поддерживает условия для 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растений, животных и микроорганизмов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 —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из воды и углекислого газа, используя энергию света. Они служат началом большинства пищевых цепей и обогащают атмосферу кислородом.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 — переносчики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растениями и другими животными, перемещая вещества по цепям питания. Многие из них также распространяют семена и помогают растениям расселяться.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 — разрушители и возвращатели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мёртвые остатки организмов. Благодаря этому химические элементы возвращаются в почву и воду и снова становятся доступными для живых существ.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5323" y="2926525"/>
            <a:ext cx="2112246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многоярусный дом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много света задерживается кронами деревьев, а почва долго удерживает влагу. Поэтому здесь живут деревья, кустарники, мхи, птицы, насекомые и крупные звери, использующие разные ярусы леса.
</a:t>
            </a:r>
            <a:endParaRPr lang="en-US" sz="957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жизнь в условиях дефицита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пустыне мало воды, поэтому растения и животные приспособлены экономить влагу. У многих растений мелкие листья или колючки, а животные активны ночью, когда температура ниже.
</a:t>
            </a:r>
            <a:endParaRPr lang="en-US" sz="98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Океан: мир под водой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жизнь зависит от света, температуры и количества питательных веществ. У поверхности много водорослей и планктона, а в глубинах обитают организмы, приспособленные к темноте и высокому давлению.
</a:t>
            </a:r>
            <a:endParaRPr lang="en-US" sz="996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разных природных зонах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поддерживающие биосферу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 этих факторов важен сам по себе, но особенно значимо их совместное действие. Изменение одного компонента влияет на остальные.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существует как единая система: устойчивость обеспечивается не отдельным фактором, а их согласованной работой.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географии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дом жизни на Земле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живые организмы, воздух, воду и почву в единую систему. Её сохранение зависит от природного баланса и бережного отношения человека к 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2026-06-01T12:30:27Z</dcterms:created>
  <dcterms:modified xsi:type="dcterms:W3CDTF">2026-06-01T12:30:27Z</dcterms:modified>
</cp:coreProperties>
</file>