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1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литосферных плит, платформы и складчатые пояса
</a:t>
            </a:r>
            <a:pPr algn="l" indent="0" marL="0">
              <a:lnSpc>
                <a:spcPct val="90000"/>
              </a:lnSpc>
              <a:buNone/>
            </a:pPr>
            <a:r>
              <a:rPr lang="en-US" sz="182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7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меняется из-за движения её плит и горообразования.
</a:t>
            </a:r>
            <a:endParaRPr lang="en-US" sz="3916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и почему движется Земля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нашей планеты не стоит на месте: одни области поднимаются, другие опускаются, а океаны и материки постепенно меняют очертания. Это связано с движением литосферных плит и процессами внутри Земли.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700" y="2109218"/>
            <a:ext cx="3686100" cy="10655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литосферы
</a:t>
            </a:r>
            <a:endParaRPr lang="en-US" sz="1900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твёрдая внешняя оболочка Земли, которая включает земную кору и верхнюю часть мантии. Именно она разделена на литосферные плиты, медленно перемещающиеся по поверхности планеты.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7898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Континентальная кора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Континентальная кора обычно толще океанической: в среднем её мощность составляет 30–70 километров. Она менее плотная и образует материки, на которых живут люди.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Астеносфера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литосферой находится более пластичная астеносфера. Она не твёрдая, как кора, поэтому плиты могут скользить по ней и постепенно менять своё положение в течение миллионов лет.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5034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Океаническая кора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Океаническая кора тоньше — примерно 5–10 километров, зато она плотнее и обычно моложе. Она чаще обновляется на дне океанов и быстрее уходит в зоны погружения плит.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литосферные плиты Земли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плит сильно различаются: одни охватывают целые океаны, другие занимают сравнительно небольшие участки земной поверхности.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крупная плита — Тихоокеанская; рядом с ней заметны и очень большие, и небольшие плиты.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тектонической карте мира; учебные географические данные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см в год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максимальная скорость движения некоторых плит
</a:t>
            </a:r>
            <a:endParaRPr lang="en-US" sz="2450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движение плит незаметно в повседневной жизни, именно оно постепенно изменяет очертания материков, океанов, гор и зон землетрясений.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тектонике плит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границ литосферных плит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движение плит на границах создаёт новые формы рельефа и опасные природные явления.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1335" y="1180175"/>
            <a:ext cx="2128754" cy="2766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Расходящиеся границы: рифты и срединно-океанические хребты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2675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Плиты расходятся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таких границах литосферные плиты удаляются друг от друга. Освободившееся пространство заполняется веществом из мантии, поэтому здесь постепенно формируется новая океаническая кора.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18500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разломов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кора растягивается, в ней появляются трещины, разломы и опускания. Так образуются рифты — длинные понижения земной поверхности, которые хорошо заметны на континентах и дне океана.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94313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известным примерам относятся Срединно-Атлантический хребет и Восточно-Африканский рифт. Они показывают, как расхождение плит может происходить и под водой, и на суше.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7926" y="1211450"/>
            <a:ext cx="2661898" cy="339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Сходящиеся границы: субдукция и столкновение плит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58172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плит
</a:t>
            </a:r>
            <a:pPr algn="l" indent="0" marL="0">
              <a:lnSpc>
                <a:spcPct val="100000"/>
              </a:lnSpc>
              <a:buNone/>
            </a:pPr>
            <a:r>
              <a:rPr lang="en-US" sz="5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плиты движутся навстречу друг другу, они не могут пройти сквозь одну и ту же область. В таких местах поверхность Земли испытывает сильное сжатие и деформацию.
</a:t>
            </a:r>
            <a:endParaRPr lang="en-US" sz="1157" dirty="0"/>
          </a:p>
        </p:txBody>
      </p:sp>
      <p:sp>
        <p:nvSpPr>
          <p:cNvPr id="12" name="Text 3"/>
          <p:cNvSpPr txBox="1"/>
          <p:nvPr/>
        </p:nvSpPr>
        <p:spPr>
          <a:xfrm>
            <a:off x="3518479" y="3421325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материков
</a:t>
            </a:r>
            <a:pPr algn="l" indent="0" marL="0">
              <a:lnSpc>
                <a:spcPct val="100000"/>
              </a:lnSpc>
              <a:buNone/>
            </a:pPr>
            <a:r>
              <a:rPr lang="en-US" sz="5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сталкиваются две материковые плиты, одна не уходит глубоко вниз. Кора сминается в складки и поднимается, образуя мощные горные системы, например Гималаи.
</a:t>
            </a:r>
            <a:endParaRPr lang="en-US" sz="1154" dirty="0"/>
          </a:p>
        </p:txBody>
      </p:sp>
      <p:sp>
        <p:nvSpPr>
          <p:cNvPr id="13" name="Text 4"/>
          <p:cNvSpPr txBox="1"/>
          <p:nvPr/>
        </p:nvSpPr>
        <p:spPr>
          <a:xfrm>
            <a:off x="3518438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 в зонах погружения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Погружающаяся плита нагревается и частично плавится, поэтому магма поднимается вверх. Из-за этого в районах субдукции часто возникают вулканы и цепочки вулканических островов.
</a:t>
            </a:r>
            <a:endParaRPr lang="en-US" sz="1111" dirty="0"/>
          </a:p>
        </p:txBody>
      </p:sp>
      <p:sp>
        <p:nvSpPr>
          <p:cNvPr id="14" name="Text 5"/>
          <p:cNvSpPr txBox="1"/>
          <p:nvPr/>
        </p:nvSpPr>
        <p:spPr>
          <a:xfrm>
            <a:off x="658222" y="3482265"/>
            <a:ext cx="2188510" cy="9498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Субдукция океанической плиты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сталкиваются океаническая и другая плита, более плотная океаническая обычно погружается вниз. Этот процесс называют субдукцией; он сопровождается глубоководными желобами и частыми землетрясениями.
</a:t>
            </a:r>
            <a:endParaRPr lang="en-US" sz="107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844378"/>
            <a:ext cx="4007700" cy="205689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плит и их результаты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тип границы определяет, какой рельеф формируется и какие природные явления возникают чаще всего.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плит напрямую связаны с формами рельефа и основными природными опасностями.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типов границ литосферных плит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237" y="1356875"/>
            <a:ext cx="1974375" cy="3120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Трансформные разломы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2882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Скольжение плит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трансформных границах плиты не расходятся и не сталкиваются. Они движутся вдоль разлома бок о бок, как будто два слоя медленно смещаются в противоположных направлениях.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82062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землетрясений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трения движение часто задерживается, а напряжение в породах накапливается. Когда оно резко освобождается, возникают землетрясения, иногда очень сильные и разрушительные.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282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известный пример — разлом Сан-Андреас в Калифорнии. Подобные разломы есть и под океанами, где они также влияют на поведение земной коры.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платформа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175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основа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 — это очень старая часть континентальной коры, которая долгое время почти не испытывала сильных деформаций. Поэтому она сохраняет устойчивое строение и меняется медленно.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38325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слоя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основании платформы лежит кристаллический фундамент из древних магматических и метаморфических пород. Сверху его часто перекрывает осадочный чехол, образованный более молодыми отложениями.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953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слабой тектонической активности на платформах обычно формируются равнины и плоскогорья. Такие территории считаются самыми спокойными участками материков, где горообразование выражено слабо.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13789"/>
            <a:ext cx="220800" cy="2279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29617"/>
            <a:ext cx="220800" cy="196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Щиты и плиты платформ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платформах часто сосредоточены месторождения руд, строительного камня, нефти и газа. Это связано с большим возрастом пород и длительным накоплением полезных веществ в осадочном чехле.
</a:t>
            </a:r>
            <a:endParaRPr lang="en-US" sz="986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Классическими примерами щитов считаются Балтийский и Канадский. Они помогают учёным изучать самые древние этапы истории Земли и строение континентальной коры.
</a:t>
            </a:r>
            <a:endParaRPr lang="en-US" sz="1073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Плита — часть платформы, где фундамент скрыт под мощным слоем осадочных пород. Такие области кажутся более ровными, потому что сверху преобладают осадочные покрытия.
</a:t>
            </a:r>
            <a:endParaRPr lang="en-US" sz="1073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 — это участок платформы, где кристаллический фундамент выходит на поверхность или залегает очень близко. Здесь особенно хорошо видны древние породы, сформировавшиеся в далёком прошлом.
</a:t>
            </a:r>
            <a:endParaRPr lang="en-US" sz="96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и складчатые пояса на карте Земли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видно, что спокойные области материков занимают большие площади, а складчатые пояса тянутся узкими, вытянутыми полосами вдоль границ плит.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протяжённые подвижные зоны связаны с границами литосферных плит, тогда как платформы формируют широкие устойчивые ядра материков.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тектонике литосферных плит; обобщение по школьной карте мира.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складчатые пояса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коры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Складчатые пояса начинаются там, где литосферные плиты сближаются и земная кора испытывает сильное сжатие. В этих условиях породы становятся неустойчивыми и легко деформируются.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Складки и разломы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осадочных и других пород сминаются в складки, а в более напряжённых местах разрываются разломами. Так формируется сложная структура, характерная для горных областей.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горных сооружений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дальнейшем движении плит отдельные участки коры поднимаются всё выше. В результате возникают молодые горы, которые обычно выше и более резкие по форме, чем равнины платформ.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породы и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складчатых поясах образуются метаморфические породы и нередко формируются полезные ископаемые. Эти зоны остаются подвижными долгое время и продолжают изменяться даже после поднятия гор.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Альпийско-Гималайский складчатый пояс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горных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столкновении и сжатии поднялись Альпы, Кавказ, Памир и Гималаи. Эти горы — самые заметные части пояса и результат длительного горообразования.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сжатие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многих геологических эпох здесь происходило сближение крупных литосферных плит, которое постепенно создавало длинную полосу деформированных горных пород.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протяжённость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пояс тянется от Южной Европы через Малую Азию, Иран и Гималаи до Юго-Восточной Азии, показывая связь горных цепей с границами плит.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494009"/>
            <a:ext cx="267600" cy="276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513192"/>
            <a:ext cx="267600" cy="237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513192"/>
            <a:ext cx="267600" cy="237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619" y="1484375"/>
            <a:ext cx="258563" cy="295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Тихоокеанский пояс и «огненное кольцо»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Тихого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поясу относятся побережья Северной и Южной Америки, Камчатка, Япония и Индонезия. Вся эта дуга и получила название Тихоокеанского огненного кольца.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землетрясения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область отличается очень высокой сейсмической активностью. Движение плит здесь часто вызывает землетрясения, поэтому населённые пункты вынуждены учитывать природный риск.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желоба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субдукции формируются глубоководные желоба, расположенные рядом с побережьями материков и островных дуг. Они показывают, где океаническая плита уходит вниз.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вулканизма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окраин Тихого океана сосредоточено множество действующих вулканов. Здесь магма поднимается особенно активно, потому что одна плита погружается под другую.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движения плит с природными явлениями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тектоническая причина может менять рельеф и одновременно создавать опасные явления, поэтому границы плит особенно важны для наблюдений.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плит даёт самые разнообразные последствия, а сдвиг и расхождение тоже заметно преобразуют поверхность Земли.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тектонике литосферных плит, школьное обобщение.
</a:t>
            </a:r>
            <a:endParaRPr lang="en-US" sz="1041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329361"/>
            <a:ext cx="4007700" cy="12789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платформ и складчатых поясов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платформы и складчатые пояса отличаются возрастом, устойчивостью, рельефом и степенью тектонической активности.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 — устойчивые ядра материков, а складчатые пояса — подвижные зоны горообразования и активных изменений.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тектонике литосферных плит.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теории литосферных плит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учёные знают, где проходят границы плит, они точнее определяют районы повышенной сейсмической опасности. Поэтому особое внимание уделяют Японии, Чили, Исландии и Индонезии, где землетрясения и извержения происходят чаще. Такие карты помогают заранее готовить здания и людей к риску.
</a:t>
            </a:r>
            <a:endParaRPr lang="en-US" sz="785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ждать землетрясения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плит объясняет, почему одни территории богаты рудами, а другие — нефтью и газом. Долгое движение коры, накопление осадков и горообразование создают разные условия для образования месторождений. Это делает тектонику важной не только для географии, но и для хозяйства.
</a:t>
            </a:r>
            <a:endParaRPr lang="en-US" sz="785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полезные ископаемые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глобусе и карте мира границы плит часто совпадают с поясами гор, вулканов и разломов. Если посмотреть на Тихий океан, сразу заметны участки повышенного риска и длинные цепи островов и побережий. По этой причине тектоника помогает понимать внешний облик планеты.
</a:t>
            </a:r>
            <a:endParaRPr lang="en-US" sz="809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карту Земли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Литосферные плиты движутся медленно, но именно их движение создаёт горы, вулканы, землетрясения и новые участки коры. Платформы и складчатые пояса по-разному меняют облик материков.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 стоит на месте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2026-06-02T15:51:55Z</dcterms:created>
  <dcterms:modified xsi:type="dcterms:W3CDTF">2026-06-02T15:51:55Z</dcterms:modified>
</cp:coreProperties>
</file>